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3" r:id="rId2"/>
    <p:sldId id="750" r:id="rId3"/>
    <p:sldId id="745" r:id="rId4"/>
    <p:sldId id="751" r:id="rId5"/>
    <p:sldId id="754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CCF18-D47C-4D79-A221-119EEB8E25F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2DBE9-728C-4169-8787-F5D4BA40111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797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A25143-0FB2-458A-938C-F80BA646E7E6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869E9-B2AB-4E34-9118-93F66970A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771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DDB40-C60D-465D-9A70-92BD535DF71A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134CB4-F96B-49C8-B6C1-B04E50D1B31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093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1287E-2728-4584-9508-69E3587E405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5C9FA-0510-4736-AD50-F2F7491280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5129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1B465-F64A-4042-B3BE-22C729A302DF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A526-F1FC-4A62-A1A2-71065574E63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340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3A17A-01F6-4EC7-9B6D-BEF9683C0D71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33789-F2C3-44A6-A2E7-E0BA4401B83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698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9D44-4961-4547-828F-40F569314EF5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0905-886D-42FE-A2AF-B5C140C3B4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166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C66F0-50C0-4F67-8812-4279F445A0F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2BA77-82A3-42AA-BDCA-4AAD90A3B38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995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89358-E574-42DA-9AA1-E8DD570419A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6EA86-40F5-4729-9E10-FF24D28B36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68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9DA4E-63EE-4151-BE1E-B7C30665B3F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F8FAC-4B93-4A3E-B03B-D5C06F460F0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068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4537D-FB3E-4391-B8D5-CF7096B8D987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8B91E1-6AC0-4291-AE87-D14360C94A0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0011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A4D2710-4D1D-4930-AD85-86E79C69005E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3DEF08F-8825-4473-8C58-318B61761C4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6884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6DAB1C32-E31D-EFEE-8128-3FE52FA7B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2AED6814-B319-736E-2657-029CDFB44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5B3C293-E12B-AE6C-9439-8EEC19A1F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0BA015-5E49-2D1C-2838-D2F4E8B59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Builder’s Construction Mgr.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A2096FB-DA21-215C-35EE-F7AFAFCB6D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Builder’s Construction Managers.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5625A2-31B3-7860-A1AF-9A647E545D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7018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3EDA864-4A2D-0D66-EBD6-17E79D1A7D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29" y="2971800"/>
            <a:ext cx="2255101" cy="1320845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8CB9D7BF-83C5-F2FC-3EB3-E9B35CB4B1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83" y="4416067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78AECCA-0258-187D-5ED7-F01CF2A39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6176" y="5393186"/>
            <a:ext cx="2522403" cy="626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C409591-693F-7D2B-0DF5-C7136587B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B137243-603D-1A29-210B-7EC2294117BA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0492E008-2775-31D5-B1AD-3327F1888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793FDDB5-BF88-68E3-C76D-541A0A45B0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34D6A62C-14B6-F280-2198-7701515C7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E00AEB30-3682-08C7-17D5-308089040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76FEE766-003A-6F10-E921-4D87C5744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7" name="Picture 4" descr="money.JPG">
            <a:extLst>
              <a:ext uri="{FF2B5EF4-FFF2-40B4-BE49-F238E27FC236}">
                <a16:creationId xmlns:a16="http://schemas.microsoft.com/office/drawing/2014/main" id="{62CA89A8-1D83-075C-E185-A12FBB5CFA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42538979-EED4-5D4F-F2DA-3D590605AD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7718" y="5502275"/>
            <a:ext cx="2008564" cy="117644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94D2D69-3972-4E12-F966-71185E3138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BC773C-5FEC-AA32-C719-7A13094AF6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F1C2D56-71D3-822E-BA57-F3057F9EB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5471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508008-ADA7-331A-7D16-A3A915C084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2E647475-E300-4E06-BF2A-EE9BB7B48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716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Moving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639C2218-3382-E210-05F3-311766C28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67B172D-E88A-C7F6-EBFA-FB7A6B00E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1781" y="5435987"/>
            <a:ext cx="4465638" cy="870706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Us</a:t>
            </a:r>
          </a:p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for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D1BC36-D997-8DBB-E896-4DC6239C41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15868" y="2565616"/>
            <a:ext cx="5617464" cy="2542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need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Furniture Moved or Junk Removed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in your Model Homes and Inventory Homes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or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during the Construction process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for your Custom Builds…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A529A3-7A6A-F9E7-9A11-8241828732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663" y="2565616"/>
            <a:ext cx="3149205" cy="374107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7F195AE-1FC5-5A61-EAC0-593366D76A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159" y="2768577"/>
            <a:ext cx="2255101" cy="132084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5061C811-F2F3-2B62-10F8-33F39D1B5C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617" y="4318853"/>
            <a:ext cx="2770187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0D370AA-25DE-15B3-2696-5DC5269BCA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07" y="5410200"/>
            <a:ext cx="252240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7447</TotalTime>
  <Words>216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963</cp:revision>
  <dcterms:created xsi:type="dcterms:W3CDTF">2015-01-05T15:32:48Z</dcterms:created>
  <dcterms:modified xsi:type="dcterms:W3CDTF">2024-04-01T14:32:00Z</dcterms:modified>
</cp:coreProperties>
</file>