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52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8EC62-D0EC-4E64-9F5C-05B4D93F2A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2C443-4E5E-4D99-9429-0FA43705AC8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265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2BB40-63CF-4E99-9707-BDBACC246C2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E4029-5CEE-42C1-989B-9FEA1FF9F5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209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89227-42F1-44CD-9C09-1A8C977CDB3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10764-25EE-43D1-BD1B-B1F586A5C0A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7653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AA4C1-76DC-4B74-BE9A-E4B04AFD8CC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C8249-A1EE-4AF7-94F6-AA62668EA4B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6127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D150C-DE25-4234-AC9F-DBFB666FAA0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DC919-28F9-4EC5-AF39-DBBF2FC743B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1632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DFD40-7FF6-4B5A-9B0D-B22B8FBF67A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FBD3C-9BD8-4B25-947F-25880519400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9763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BD9A1-F24E-492A-95CA-ED2E49E8D6F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3E34F-DDEB-4129-87DD-CBE38088209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1405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E494A-094A-4D5A-AEAD-10F3F202ACC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D2583-F0A4-476D-9201-11AC3AD80FB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0823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E93C6-4CC6-47D4-82F3-CF9EBB6504C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4B7A8-F0B5-42E7-B78D-AF7E26A0259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5426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7F398-70BF-4A6A-8EDC-3CC7993830F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A8099-08FE-466B-A3B4-87C92191A25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4128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7CEDC-8A3D-4BB2-A3F1-EB6225F146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A9B43-1C3F-45C4-9C80-894EE8CE0E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9509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6E8348-24B1-4F8B-B9A1-558437D94DC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0654629-1CD0-4994-B630-A3B58B19626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09787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CBC4A528-59AE-CE6B-7E4B-6922A0682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Buyer Incentive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EBB4EE67-2000-0C17-AEBE-FC989E312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Sales Reps can use to offer a Buyer Incentive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on Real Estate Agent’s listings.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5AB8C3CA-A9E9-BE15-2D81-03EEFB9EA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5C8A1D94-B3E9-4384-2FE8-E60AC765A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112C15D0-D5DB-EE0F-6A60-08ED35F13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E2621C-D1A8-5774-D97E-BBBE17836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03" y="2614783"/>
            <a:ext cx="3286638" cy="38362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3C17D0-C233-61F7-33D8-239904F95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222" y="2921611"/>
            <a:ext cx="1524000" cy="1524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05A8615-7AF4-185E-A77A-8464BE0D2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522" y="4688668"/>
            <a:ext cx="2866678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Sales Reps Name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F1C0AAF-484A-76AD-31C9-224609D56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522" y="574548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26F2803-DDE1-9BEE-4C72-CD5A780F6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Many Builders are Buying Down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4D69037-3CF4-3386-BC1F-D6B669D81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516" y="5802502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05D97F1-0AF1-5A89-728E-7C22DDF9D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987" y="5856667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594799-4C70-44A0-70C6-6C599625F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99" y="5524499"/>
            <a:ext cx="1143001" cy="11430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746D90E-E39A-6DC0-B233-747151F6A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B26FA1F6-AAA2-9975-BCB4-B53417B9A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350" y="121443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Home Security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DEB1FD07-5B17-8113-90F3-2D00CC90F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6F0698C3-8CAD-0D11-8CAC-023502F12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0800" y="5507038"/>
            <a:ext cx="47244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3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Give me your Punch List…</a:t>
            </a:r>
          </a:p>
          <a:p>
            <a:pPr algn="ctr" eaLnBrk="1" hangingPunct="1"/>
            <a:r>
              <a:rPr lang="en-US" altLang="en-US" sz="23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a Free Quote!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0DEEA1A-47DF-228D-71EC-7FB93EF80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598" y="559143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3AFF88-40AC-5AEF-CB85-98D4F1E96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54" y="2715842"/>
            <a:ext cx="2978724" cy="34768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609AE2-172A-4ADA-AF34-BDEAE1767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93" y="2967959"/>
            <a:ext cx="1453245" cy="145324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4470ABD-7D59-BC0D-F007-5C6098FB3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128" y="4644988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Sales Reps 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7DD709F-76A7-E80D-9574-C3EEA459F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00" y="5529565"/>
            <a:ext cx="2736057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3989D66-4130-B7CD-0014-EA3C63A51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6677" y="2491552"/>
            <a:ext cx="5730973" cy="2396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Listings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 Extra Buyer Incentive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to help sell them…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can provide a Free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Smart Home Security System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part of the Sale for the Homebuyer!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12F9BA-F7D9-8E95-44CE-CFEFBD3F7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9345" y="5020034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7521</TotalTime>
  <Words>254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972</cp:revision>
  <dcterms:created xsi:type="dcterms:W3CDTF">2015-01-05T15:32:48Z</dcterms:created>
  <dcterms:modified xsi:type="dcterms:W3CDTF">2026-10-07T05:19:12Z</dcterms:modified>
</cp:coreProperties>
</file>