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52" r:id="rId2"/>
    <p:sldId id="753" r:id="rId3"/>
    <p:sldId id="754" r:id="rId4"/>
    <p:sldId id="755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5418C2-4EB4-131C-47E0-DC21700D7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643065"/>
            <a:ext cx="3274339" cy="370693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4B487B0-2E1E-F179-2BC7-28813A102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1868" y="4511708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Mkt Area/Name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73A5882-0CB2-EC55-D93A-7E87C13ACD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1868" y="5651054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783F87-727B-871E-CB97-E14C2B16C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019973"/>
            <a:ext cx="2210932" cy="11607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3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that you Refer me Cabinet and Countertop 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3088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CDEA3E-75D5-A40B-9823-EAAB19F61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61174"/>
            <a:ext cx="3352800" cy="391343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ADB880B-2E0F-F428-DE0B-0D28176D6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8019" y="5532005"/>
            <a:ext cx="2667000" cy="51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701D352-66CA-C2AC-5B43-4B1F1AFF3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082999"/>
            <a:ext cx="3048000" cy="106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Make the Smart Choice!</a:t>
            </a:r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br>
              <a:rPr lang="en-US" altLang="en-US" sz="1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Name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312D6BB-8610-B4EB-DD96-BFA56458B7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6844" y="2285487"/>
            <a:ext cx="4038600" cy="406480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New Cabinets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Countertops!</a:t>
            </a: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Schedule a Free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Design Consultation!</a:t>
            </a: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5080C8-AE78-31C8-ABC5-815F9550D7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134" y="2770886"/>
            <a:ext cx="2210932" cy="116073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7556</TotalTime>
  <Words>156</Words>
  <Application>Microsoft Office PowerPoint</Application>
  <PresentationFormat>On-screen Show (4:3)</PresentationFormat>
  <Paragraphs>33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976</cp:revision>
  <dcterms:created xsi:type="dcterms:W3CDTF">2015-01-05T15:32:48Z</dcterms:created>
  <dcterms:modified xsi:type="dcterms:W3CDTF">2026-10-07T13:15:07Z</dcterms:modified>
</cp:coreProperties>
</file>