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752" r:id="rId2"/>
    <p:sldId id="753" r:id="rId3"/>
    <p:sldId id="754" r:id="rId4"/>
    <p:sldId id="755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2CBA3-1779-5027-D6E5-B31C829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AF2BC2-4396-96CD-8DC5-67B965224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83B92C-0874-791A-9925-23894684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033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B09F5-3601-2866-BFFD-6E1B65B28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05281-A85B-7E09-F321-04B10CFCE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D5705-7E0F-D770-1093-3A1E772D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5759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2A93D-E8E4-4E69-DA0C-EE032D801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AF05-5902-F1B1-AA10-F19F31B08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9D104-34D7-B7D0-3D3D-1145CE05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069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4F0A7A-5336-5C46-085A-86D20525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75A2194-8144-4A1A-3107-7763F1022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754B2B-5654-02E4-0EB6-4D853CD79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2710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00F460-85D3-CC93-A478-013BFF07F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E92FE9-FC3A-AD10-C0ED-84F8B2471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856CDD5-F28B-EDCE-147F-708BADB19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99699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0B9CC97-EBCF-1D9B-3343-EA34F4A2E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C99F446-8A42-53A2-CAEC-8B704378D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506F537-DD7C-D35D-BEB8-A74EB980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971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9BDF40F-FE91-0490-0D4A-3CC630251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7A1A23-9F01-F18F-AC4E-2E4A83E94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B887E-B388-4EAC-F719-D262B251E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18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69E9E49-875E-527E-2C92-78A746B1FA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5986534-98A9-9010-9AB4-A6EEA89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F72DF7-A921-E14A-FE76-A3F4BF03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918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CBE2F1-9B51-2B40-55BD-B0792DF3E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CDE20E3-0AEF-B503-C55E-F204274FF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EEEA93E-4F23-9D10-32B3-3B6A9C2A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17F331-F049-6C96-9F5D-B1CB8C68A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579EDB-1E55-28BA-D2FB-517518A42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F5B3CD-55EB-6289-09B0-C620DE86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357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16C6-A644-9992-82FC-EC157FE3E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612CC-0406-6B17-87AA-110926C4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99A168-7036-D864-F124-6C3118B5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251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47A3DD1-2A83-F37C-FCCE-186115284C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41D817C-9EC0-FB7A-07AF-ABF1D71792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F412D2-1694-15CE-2B36-91166D2D36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07EFBE-6E5F-2825-0FDE-575B9C979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2D23F-510C-DBB8-4A19-69864868FC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B284BD37-66EB-9238-5403-7D173553D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01168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Sample Business Card</a:t>
            </a:r>
          </a:p>
        </p:txBody>
      </p:sp>
      <p:sp>
        <p:nvSpPr>
          <p:cNvPr id="2051" name="Title 1">
            <a:extLst>
              <a:ext uri="{FF2B5EF4-FFF2-40B4-BE49-F238E27FC236}">
                <a16:creationId xmlns:a16="http://schemas.microsoft.com/office/drawing/2014/main" id="{1ABAA091-4B0F-5691-01F6-B60F5749D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Business Card that you can use to get Referrals from</a:t>
            </a:r>
          </a:p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Builder Sales Reps and Real Estate Agents.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Download both Sides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and get Business Cards in </a:t>
            </a:r>
            <a:b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E80993-F429-C0A2-7382-127850485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3" y="2577697"/>
            <a:ext cx="3286638" cy="383620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14DE174-F061-A058-F6CD-96F79EE57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5745480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EB613C-7C64-FEAB-73FB-FF7C1E20C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522" y="468866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  <a:endParaRPr lang="en-US" altLang="en-US" sz="20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040999-DB5D-C646-6704-1F383205BB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222" y="2997371"/>
            <a:ext cx="1524000" cy="152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Front side of the Business Card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" y="291307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479" y="2436813"/>
            <a:ext cx="5933042" cy="3963987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Back side of the Business Card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is that you Refer me Home Security Business!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25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</a:t>
            </a:r>
            <a:r>
              <a:rPr lang="en-US" altLang="en-US" sz="28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YourWebsiteName.com/whatever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DEA3E-75D5-A40B-9823-EAAB19F613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38399"/>
            <a:ext cx="3286638" cy="383620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DB880B-2E0F-F428-DE0B-0D28176D6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8019" y="5532005"/>
            <a:ext cx="2667000" cy="515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701D352-66CA-C2AC-5B43-4B1F1AFF3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819" y="4596605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77A33AF-3E17-F15E-7C8A-50C899B56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4657" y="2438399"/>
            <a:ext cx="4038600" cy="37322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Home Security Systems</a:t>
            </a:r>
          </a:p>
          <a:p>
            <a:pPr algn="ctr" eaLnBrk="1" hangingPunct="1"/>
            <a:endParaRPr lang="en-US" altLang="en-US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Indoor/Outdoor Camera</a:t>
            </a:r>
            <a:b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Systems</a:t>
            </a:r>
          </a:p>
          <a:p>
            <a:pPr algn="ctr" eaLnBrk="1" hangingPunct="1"/>
            <a:endParaRPr lang="en-US" altLang="en-US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Lighting and Climate Control</a:t>
            </a:r>
          </a:p>
          <a:p>
            <a:pPr algn="ctr" eaLnBrk="1" hangingPunct="1"/>
            <a:endParaRPr lang="en-US" altLang="en-US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Free Estimate!</a:t>
            </a:r>
          </a:p>
          <a:p>
            <a:pPr algn="ctr" eaLnBrk="1" hangingPunct="1"/>
            <a:endParaRPr lang="en-US" altLang="en-US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200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YourEmail@Address.com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38483BF-5A37-41FC-3504-237E64A8D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519" y="2844006"/>
            <a:ext cx="1524000" cy="1524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7552</TotalTime>
  <Words>149</Words>
  <Application>Microsoft Office PowerPoint</Application>
  <PresentationFormat>On-screen Show (4:3)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2026-10-07T13:11:41Z</dcterms:modified>
</cp:coreProperties>
</file>