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752" r:id="rId2"/>
    <p:sldId id="753" r:id="rId3"/>
    <p:sldId id="754" r:id="rId4"/>
    <p:sldId id="755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E5B7776-77A3-757D-1624-70DBE3AC8C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771" y="2628090"/>
            <a:ext cx="2905530" cy="3391373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CD451EE9-1B27-903C-A191-7DB3FE74F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8836" y="4377911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014E0CD-5F1F-881B-B1C9-80D58E282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3135" y="5351780"/>
            <a:ext cx="2590801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ADB21DA-31FC-5C4A-CA9B-9F76056290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048" y="2824270"/>
            <a:ext cx="2600688" cy="134321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is that you Refer me </a:t>
            </a:r>
            <a:r>
              <a:rPr lang="en-US" altLang="en-US" sz="26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Sprinkler System </a:t>
            </a:r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www.YourWebsiteName.com/whatever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314D52E-07B2-2FCA-B992-29963677CA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424873"/>
            <a:ext cx="3328000" cy="3884486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2EB9452A-FE75-6468-AEB8-59069670EB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500" y="5565075"/>
            <a:ext cx="2667000" cy="515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BC41C5B-57D8-D996-6DBA-29F9FFC856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300" y="4417218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6B03F4F-70D8-38AC-8721-220E2839E6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656" y="2749440"/>
            <a:ext cx="2600688" cy="1343212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08F83F77-771A-AB9E-A63A-0CC058CE0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266823"/>
            <a:ext cx="3962400" cy="41322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Use 60% Less Water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for Irrigation…</a:t>
            </a: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Get a Free Sprinkler System Inspection!</a:t>
            </a: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Contact Me for a Free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Consultation!</a:t>
            </a: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7535</TotalTime>
  <Words>163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</cp:lastModifiedBy>
  <cp:revision>968</cp:revision>
  <dcterms:created xsi:type="dcterms:W3CDTF">2015-01-05T15:32:48Z</dcterms:created>
  <dcterms:modified xsi:type="dcterms:W3CDTF">2023-06-30T14:15:56Z</dcterms:modified>
</cp:coreProperties>
</file>