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6877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0519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7462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1445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4669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46537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9914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0415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1991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6043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8108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85196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Name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DE12D3-EBF3-6E05-090B-CB641B545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Sales Reps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B1D2F21-DDA4-29FB-C718-3A32C69FF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New Home Buyer Referrals from the Builder’s Sales Reps.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C69BA1-E77E-6FEC-5E12-B38A7B1790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128" y="2738193"/>
            <a:ext cx="3057952" cy="351521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8D6E020-EDB5-7A0C-3AB6-BBE3CEF1B4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923" y="4475944"/>
            <a:ext cx="2646362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Agency Name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7EE41F6-2B7B-7611-E7B5-3FC7C1D79F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923" y="5562601"/>
            <a:ext cx="255097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F2DADED-3E01-C293-8F63-A2A6BA0E70A0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2957513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97C830AE-F84D-61CE-EC38-2365D7995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347977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CEDC2ABA-6479-DABE-662A-2C5FC1373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4979" y="2354262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CCD839F3-E9F3-00F7-E917-F11173E4D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1426" y="3375660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6D756B7F-9363-6992-3C7C-18732FB27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418582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C9CF19-A0EB-ECEA-2350-0CEF805724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516" y="5802502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A72D395-3F7D-7005-3721-DFF28695FE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486" y="5790163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14AB60-7F6B-9CF0-B2E3-B4D3263DB7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1468" y="5596170"/>
            <a:ext cx="1941064" cy="9873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84689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me Insurance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4157" y="2395921"/>
            <a:ext cx="5309843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Home Buyers that need: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815A3DF0-A2CE-88CC-E6C8-37704A10D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5929" y="3542830"/>
            <a:ext cx="2310101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Home Insurance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117FD32-F376-0AD3-D15B-C34A67407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412" y="4402138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DFFD09E-E8CF-D32A-44A3-78BB7E4C2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984" y="5529675"/>
            <a:ext cx="2366216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9EC547D-3533-76FB-1209-379DFABE4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6259" y="5576886"/>
            <a:ext cx="4465638" cy="881206"/>
          </a:xfrm>
          <a:prstGeom prst="rect">
            <a:avLst/>
          </a:prstGeom>
          <a:solidFill>
            <a:schemeClr val="accent5">
              <a:lumMod val="50000"/>
            </a:schemeClr>
          </a:solidFill>
          <a:ln w="76200">
            <a:solidFill>
              <a:schemeClr val="tx1"/>
            </a:solidFill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 for a Free Quote!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29FA40-84EF-885E-087B-08FA414C53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27988" y="4612958"/>
            <a:ext cx="2608805" cy="449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Renters Insurance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0764BA4-3BEB-0B44-B093-AF96F18D6D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9860" y="3543880"/>
            <a:ext cx="2414297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Condo Insurance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4563FD9-5232-221A-507F-A7E85A93CE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4056" y="4627453"/>
            <a:ext cx="2310101" cy="435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Auto Insurance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7200F0-0218-53BD-AAA2-627CD6122E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12" y="2708811"/>
            <a:ext cx="3279651" cy="377006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7425221-FF18-72C9-BFB6-5147A65408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056" y="4575271"/>
            <a:ext cx="2646362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Agency Name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2416E74-47DB-7FAE-68E6-789631230B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793" y="5722715"/>
            <a:ext cx="2550979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7492</TotalTime>
  <Words>206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969</cp:revision>
  <dcterms:created xsi:type="dcterms:W3CDTF">2015-01-05T15:32:48Z</dcterms:created>
  <dcterms:modified xsi:type="dcterms:W3CDTF">2026-10-07T05:39:41Z</dcterms:modified>
</cp:coreProperties>
</file>