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25C5C8F-A14C-30B3-67E9-4293C30B7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8A382D0-D0C1-7B7F-E2E2-A628BD933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70117-B85D-5615-C6B1-98D41BB94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E3F890-C714-729B-8F39-2B21EA9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679015-B511-8191-36EA-0A031DC77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3B7E0-20A1-B0DE-5876-A87999ADE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738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Control4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464978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67101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57D758-8F5A-5F3C-C883-3A6846A4F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Smart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2615609"/>
            <a:ext cx="5105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or Properties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511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F7EEA3-920E-2F7B-FBA0-193032B38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3763181"/>
            <a:ext cx="5409267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Smart Home Automation System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EB9DE1-6BBC-8363-302D-6E783DD3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407" y="527309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5D2A4E-BD97-8D10-059A-5BE3DE73F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F737224-EB86-603A-737D-6DB91AA4E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AF33A65-D8B9-56F5-FB56-4932DBE9E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D9A7F-74AE-3953-1DE4-5CD66B173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03" y="3060109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7489</TotalTime>
  <Words>232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978</cp:revision>
  <dcterms:created xsi:type="dcterms:W3CDTF">2015-01-05T15:32:48Z</dcterms:created>
  <dcterms:modified xsi:type="dcterms:W3CDTF">2026-10-07T06:43:50Z</dcterms:modified>
</cp:coreProperties>
</file>