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5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27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4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8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15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36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50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550BD3-B89A-1628-5465-1931417C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C224066-A507-0359-2E41-E9E8F678D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D1E060-1A87-6999-A4BE-9027A0D54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1E8635-BA3B-35AC-CCFF-663B97550D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240047E-1C46-E4EE-24DB-61A4E338A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A3FA82-F0CB-4A8F-FEA0-DC539BC80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03E2A95-C825-1D4E-047E-0A51AC5A7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80" y="5580319"/>
            <a:ext cx="2662439" cy="10720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3F3BEE-47C0-6669-2F0A-EC921928D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0F2086-3CE1-C19A-B6A3-6819A0B3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9475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910074" y="4291647"/>
            <a:ext cx="4825494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Curb Appeal Lighting       Landscape Lighting</a:t>
            </a:r>
          </a:p>
          <a:p>
            <a:pPr algn="ctr" eaLnBrk="1" hangingPunct="1">
              <a:defRPr/>
            </a:pP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Deck and Patio Lighting      Pathway Lighting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3108E5-477C-829F-28C0-7D0584BB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002" y="543442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B5A79CB-485C-269C-E5D1-9C3FE131E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699" y="2426369"/>
            <a:ext cx="5575301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Outdoor Lighting Features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6DBE44-3C7B-50ED-6162-FCAD7CF7F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72" y="2458687"/>
            <a:ext cx="3245328" cy="38464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A3EE03-056B-5AD3-5CE6-2C3B3CEB5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950953"/>
            <a:ext cx="2369652" cy="95411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01797646-589A-01C2-EB2B-830F2CEA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933" y="425815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468E8AC-9161-F0E1-4C41-B3C766BF4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08624"/>
            <a:ext cx="26670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223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2024-04-02T04:40:38Z</dcterms:modified>
</cp:coreProperties>
</file>