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752" r:id="rId2"/>
    <p:sldId id="753" r:id="rId3"/>
    <p:sldId id="754" r:id="rId4"/>
    <p:sldId id="755" r:id="rId5"/>
    <p:sldId id="756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8000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82CBA3-1779-5027-D6E5-B31C829C6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EC6A2-951D-401F-AD98-4D6DC88636F0}" type="datetimeFigureOut">
              <a:rPr lang="en-US"/>
              <a:pPr>
                <a:defRPr/>
              </a:pPr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AF2BC2-4396-96CD-8DC5-67B965224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83B92C-0874-791A-9925-238946849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0A862-9F86-4B2F-8106-6AFF7F0624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7033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17F331-F049-6C96-9F5D-B1CB8C68A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43166-7F82-44D2-BDB3-F2FEB29876D2}" type="datetimeFigureOut">
              <a:rPr lang="en-US"/>
              <a:pPr>
                <a:defRPr/>
              </a:pPr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579EDB-1E55-28BA-D2FB-517518A42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F5B3CD-55EB-6289-09B0-C620DE86C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69711-D8C7-4FE2-80B6-91F24258F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8357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0516C6-A644-9992-82FC-EC157FE3E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13CA7-3AB6-4719-A837-FB2951AE8AF1}" type="datetimeFigureOut">
              <a:rPr lang="en-US"/>
              <a:pPr>
                <a:defRPr/>
              </a:pPr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612CC-0406-6B17-87AA-110926C4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99A168-7036-D864-F124-6C3118B51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44A40-39BB-4758-988F-96D24573AD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5251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FB09F5-3601-2866-BFFD-6E1B65B28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E2D61-DC4A-414A-969C-B2FAA44692EF}" type="datetimeFigureOut">
              <a:rPr lang="en-US"/>
              <a:pPr>
                <a:defRPr/>
              </a:pPr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05281-A85B-7E09-F321-04B10CFCE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5D5705-7E0F-D770-1093-3A1E772D4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8C755-F607-4839-97F8-9E2024A124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759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2A93D-E8E4-4E69-DA0C-EE032D801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358B5-634E-4DDD-9A82-B0BA28C51783}" type="datetimeFigureOut">
              <a:rPr lang="en-US"/>
              <a:pPr>
                <a:defRPr/>
              </a:pPr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62AF05-5902-F1B1-AA10-F19F31B08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D9D104-34D7-B7D0-3D3D-1145CE05D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BAA39-1007-4633-86AF-28A6DECE35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8069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F4F0A7A-5336-5C46-085A-86D205258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3EE3A-7B9F-499B-B806-BEF8B0327DC8}" type="datetimeFigureOut">
              <a:rPr lang="en-US"/>
              <a:pPr>
                <a:defRPr/>
              </a:pPr>
              <a:t>10/21/2025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75A2194-8144-4A1A-3107-7763F1022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5754B2B-5654-02E4-0EB6-4D853CD79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08AAE-FA0B-4EEA-9D07-ACCED1DD3F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2710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600F460-85D3-CC93-A478-013BFF07F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2AB48-7A73-459A-A765-5BB5EF112AC4}" type="datetimeFigureOut">
              <a:rPr lang="en-US"/>
              <a:pPr>
                <a:defRPr/>
              </a:pPr>
              <a:t>10/21/2025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BE92FE9-FC3A-AD10-C0ED-84F8B2471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856CDD5-F28B-EDCE-147F-708BADB19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DF470-0E9A-4186-8398-267A54B36E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9969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0B9CC97-EBCF-1D9B-3343-EA34F4A2E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78CD1-8ADB-4612-9D0A-56D82BC77743}" type="datetimeFigureOut">
              <a:rPr lang="en-US"/>
              <a:pPr>
                <a:defRPr/>
              </a:pPr>
              <a:t>10/21/2025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C99F446-8A42-53A2-CAEC-8B704378D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506F537-DD7C-D35D-BEB8-A74EB9809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FF3C8-DD94-4D82-8177-B94A25DC83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971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9BDF40F-FE91-0490-0D4A-3CC630251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06326-2A44-4E7D-9388-DAC42BDBE771}" type="datetimeFigureOut">
              <a:rPr lang="en-US"/>
              <a:pPr>
                <a:defRPr/>
              </a:pPr>
              <a:t>10/21/2025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67A1A23-9F01-F18F-AC4E-2E4A83E94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33B887E-B388-4EAC-F719-D262B251E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6B7E4-0184-4AF6-8D4F-E67288FF82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1185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69E9E49-875E-527E-2C92-78A746B1F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7B755-A937-4035-B9D9-962C868E5358}" type="datetimeFigureOut">
              <a:rPr lang="en-US"/>
              <a:pPr>
                <a:defRPr/>
              </a:pPr>
              <a:t>10/21/2025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5986534-98A9-9010-9AB4-A6EEA8932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0F72DF7-A921-E14A-FE76-A3F4BF038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75D3B-5028-42C9-93A9-518DE8BAB5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7918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ACBE2F1-9B51-2B40-55BD-B0792DF3E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257C2-500D-48A4-8C69-4632437C98D9}" type="datetimeFigureOut">
              <a:rPr lang="en-US"/>
              <a:pPr>
                <a:defRPr/>
              </a:pPr>
              <a:t>10/21/2025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CDE20E3-0AEF-B503-C55E-F204274FF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EEEA93E-4F23-9D10-32B3-3B6A9C2AE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A60C9-4089-49A1-9489-C86D23E634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577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47A3DD1-2A83-F37C-FCCE-186115284C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41D817C-9EC0-FB7A-07AF-ABF1D71792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412D2-1694-15CE-2B36-91166D2D36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07B4969-C1F3-438C-BDCC-AAAFD592F51E}" type="datetimeFigureOut">
              <a:rPr lang="en-US"/>
              <a:pPr>
                <a:defRPr/>
              </a:pPr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7EFBE-6E5F-2825-0FDE-575B9C9793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2D23F-510C-DBB8-4A19-69864868FC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A22AF56-C542-4BF8-B3F6-2A1FD04E0B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B284BD37-66EB-9238-5403-7D173553D4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01168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Sample Business Card</a:t>
            </a:r>
          </a:p>
        </p:txBody>
      </p:sp>
      <p:sp>
        <p:nvSpPr>
          <p:cNvPr id="2051" name="Title 1">
            <a:extLst>
              <a:ext uri="{FF2B5EF4-FFF2-40B4-BE49-F238E27FC236}">
                <a16:creationId xmlns:a16="http://schemas.microsoft.com/office/drawing/2014/main" id="{1ABAA091-4B0F-5691-01F6-B60F5749DB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The following slides are a two-sided Sample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Business Card that you can use to get Referrals from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Builder Sales Reps and Real Estate Agents.</a:t>
            </a:r>
          </a:p>
        </p:txBody>
      </p:sp>
      <p:sp>
        <p:nvSpPr>
          <p:cNvPr id="2052" name="Title 1">
            <a:extLst>
              <a:ext uri="{FF2B5EF4-FFF2-40B4-BE49-F238E27FC236}">
                <a16:creationId xmlns:a16="http://schemas.microsoft.com/office/drawing/2014/main" id="{E3CA33E9-DC7D-9DE5-4903-931D71E1C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252859-3AFD-F56A-610B-CF7F1183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Download both Sides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get Business Cards in 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29BEBF6-92CA-0966-A361-C6381B95D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85418C2-4EB4-131C-47E0-DC21700D72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643065"/>
            <a:ext cx="3274339" cy="3706935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24B487B0-2E1E-F179-2BC7-28813A1024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1868" y="4461577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Mkt Area/Name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73A5882-0CB2-EC55-D93A-7E87C13AC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1868" y="5651054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161DF9C-3C5F-0015-D7A0-297D23FC14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2802" y="3120268"/>
            <a:ext cx="2717532" cy="9461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DA1F6196-B94A-C805-636E-43036B7D8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Front side of the Business Card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F2DADED-3E01-C293-8F63-A2A6BA0E70A0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4DD4D9EA-70E0-E3DE-C3D1-01D598E56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F27EEFEB-8ED8-6322-8307-479850FBA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2B971F90-C62D-3A2A-98B2-2A6C8CA050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479" y="2436813"/>
            <a:ext cx="5933042" cy="396398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536B868-C8CF-0B87-AA52-5233EB92C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Back side of the Business Card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430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is that you Refer me Floor Covering Business!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www.YourWebsiteName.com/whatever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0CDEA3E-75D5-A40B-9823-EAAB19F613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361174"/>
            <a:ext cx="3352800" cy="3913432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AADB880B-2E0F-F428-DE0B-0D28176D61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8019" y="5532005"/>
            <a:ext cx="2667000" cy="515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B701D352-66CA-C2AC-5B43-4B1F1AFF36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4900" y="3974592"/>
            <a:ext cx="2819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Make Your</a:t>
            </a:r>
            <a:b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Floor Covering Vision</a:t>
            </a:r>
          </a:p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a Reality!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312D6BB-8610-B4EB-DD96-BFA56458B7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6844" y="2285487"/>
            <a:ext cx="4038600" cy="40648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Wood, Carpet, Laminate,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Vinyl and Tile Flooring!</a:t>
            </a: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Schedule a Free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Design Consultation!</a:t>
            </a: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YourEmail@Address.com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318F879-9394-7AB0-D0A7-76E6FCE05F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069" y="2817578"/>
            <a:ext cx="2717532" cy="9461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7547</TotalTime>
  <Words>168</Words>
  <Application>Microsoft Office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971</cp:revision>
  <dcterms:created xsi:type="dcterms:W3CDTF">2015-01-05T15:32:48Z</dcterms:created>
  <dcterms:modified xsi:type="dcterms:W3CDTF">2025-10-21T05:47:33Z</dcterms:modified>
</cp:coreProperties>
</file>