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47616-DA2E-447E-952B-C73EEB2972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ADECD-080D-494F-AE5D-32EB554B19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46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AA2D2-D362-411B-B033-B2FDB2CC076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043A1-6405-4504-9553-3961F3F71F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91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8837D-BB66-4C04-B97A-4E92D7303E2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B89EE-507F-4B2D-92B0-90FCAD2A15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93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5C442-FA8C-4765-B9A2-4DD105CC061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443F2-EB51-4AA2-A291-9368BABF7D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08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583A9-F48A-4DA5-B8B1-8256836C285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9A32D-625C-41DE-80ED-EDFE2B6E2F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66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298E5-0F6D-4051-BBAB-1CF8A47FFE7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49DC3-BD5A-466A-8D04-D8DE6C495F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35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89CC3-8AAB-48E7-B4EA-40558888B4E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4268D-4E8D-4929-B2EB-D7D367EB1D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988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1B76A-9A63-42F4-9484-C25A3DD0DBE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30A35-441F-4237-9E44-ECFCB43985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601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E4B66-11B8-475D-AA63-79C46F7B7E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80AA1-F145-42D1-9E91-3FE73261BF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10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7156-8435-43E4-8397-CFC33F0568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92EB-A95C-4008-9583-E8784032AD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35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FFBA-A5F5-4EC0-B837-56B85A1F9D3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B1100-15C4-4851-87CB-6843873BA9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19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830A22-10BD-4827-B358-60A87AA7ED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147398-9B5C-4A33-8F08-640C187C65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321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F2E95340-974D-3190-ACB3-FDD22FC7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7875792-BB27-A650-3CC9-56120AC3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3733FDD-2DBF-76D9-E126-64977C318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39D70-FE1B-8FFC-947A-BA3609E5F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6BFA6A2-E663-0FE3-8E56-E4D0349AA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B20424-00F2-E8B2-4DB1-01516C6E2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5" y="2636837"/>
            <a:ext cx="3170655" cy="3713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E05287-5B65-50F6-C43A-16F0D2BA0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72" y="3010978"/>
            <a:ext cx="1143000" cy="156028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2A0D4AE-C49B-82F1-90E2-0D66C3BA5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79" y="4708580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9592DF8-F44D-512B-573D-9FB590267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0"/>
            <a:ext cx="2590800" cy="5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2AFAF56-53FE-370D-BD31-E056456C9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823141-58DE-F2F6-3F27-BA3352158EA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315E499B-D85E-BCB4-6733-2583BE7F2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3E5C2D0-0731-092B-4FB9-D5F19B258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D4D2C0D-25D3-CBED-9678-4232787C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327C018D-C6D0-1247-5397-CF17F57E7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46E9B7D-434B-C052-0EBC-CC02050DC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67185562-8C44-40F7-9F2D-215C0A684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04AF5A-EEA0-785D-DA75-AA6FDFE64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601055"/>
            <a:ext cx="2724530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8275301-EEFA-FC59-7EA2-A43160080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06" y="5844031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25E498-D12D-85FC-EA2C-7AFDCEAA6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98" y="5869875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B2C075-4148-D5FB-32EE-CD6B6CDD4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3112B54-5038-0B50-D28C-FE17D3B0B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1431D8-1B92-3129-036D-282937529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6" y="2408175"/>
            <a:ext cx="2995299" cy="3946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897DE2-3289-238C-F101-05787935F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1339614" cy="18286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E3CE36-3E14-24FB-18EF-F66EFF47F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392" y="2231368"/>
            <a:ext cx="5624511" cy="87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66A7DFB-5A0F-76A1-5626-C7176F04A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4015" y="3189456"/>
            <a:ext cx="5765225" cy="156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Interior Decorating and Design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A3507C-75DC-09BC-BE38-DF5293029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545" y="5025818"/>
            <a:ext cx="4698206" cy="131016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086B03-448D-269C-1D64-0629C0838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99" y="5562600"/>
            <a:ext cx="27701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EF0062-78A8-98A5-3C54-753A97326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99" y="4713288"/>
            <a:ext cx="2770187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EA8824-14AD-1580-5ABF-B09A2ADB7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41" y="5112522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7" y="115881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7467</TotalTime>
  <Words>237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2026-10-07T06:49:42Z</dcterms:modified>
</cp:coreProperties>
</file>