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1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5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9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9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1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5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08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9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0CD8ABE-E427-05A9-0281-4D0684876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258E07-C0D7-0F60-C72C-BC210DBF9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4D8A08-2B6F-7B5B-C8E7-A0EC3C2F7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1A8ECD-CAC0-BF88-6543-887D506CBC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B5C0412-3400-9E99-6869-B90F6EDD1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440C7C1-82F8-23B7-CB3E-278E4F615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-55679" y="4950619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3122" y="4578859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88B62D74-8581-33F7-5883-12015485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76" y="5805487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A90456-1333-48D9-8963-475827F9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55469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221276-7D42-73C2-A18E-87C3C563A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29" y="5819775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0569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us Fence and Rail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C72AB45-ECC2-62D3-1A3E-63DF0C6F0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2562670"/>
            <a:ext cx="539022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75A20D3-5366-53A4-2394-48374D8B7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3667760"/>
            <a:ext cx="539022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Fence and Railing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04C6CF0-E928-0D1B-A560-343E62E08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4878" y="5185184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Us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0264DB-03A8-316C-D616-33E65872F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6A6248E-D695-9E58-21E8-7BF1F7742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DB5E5B-3454-D6F1-F4C3-F00E56B0A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2B7C8A3-3DCA-17DF-3C6F-DF0CD428C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7452</TotalTime>
  <Words>225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2024-04-02T08:03:03Z</dcterms:modified>
</cp:coreProperties>
</file>