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49" r:id="rId2"/>
    <p:sldId id="750" r:id="rId3"/>
    <p:sldId id="745" r:id="rId4"/>
    <p:sldId id="751" r:id="rId5"/>
    <p:sldId id="752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B5AF18-92DB-4F18-9AF1-A856B6EB55AA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B59A72-5D02-4563-ACBA-E846380F6D8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9378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8E4ADA-4F8B-460A-B3E9-7D377EDE2EB6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CEA84A-3386-40CC-9F11-67C5043AD46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1977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727AA5-CA85-4BFA-BD4F-EB77CD254BEC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CEE08D-2D18-4552-8790-B63A70DE6F6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6737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3C9CB3-838F-470B-BDA9-A96F8F6B2F90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ACFE81-982D-4066-8FE9-A27359E0491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24612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9A4A0C-C587-4F75-95A0-999DD06ED6C6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6DE2D3-ED3D-40DE-984A-0AE17CD2FB5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0440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CCB910-B7EA-41E9-BE45-380004DE3634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EB3515-B33B-4D00-8761-654DBB3318A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62993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16ECF1-9F3A-4159-AE54-94244A2B7ABF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8E31F4-B9F1-402D-9367-D4267D22D6C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4732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6CD0C3-279B-4217-B295-91A0030CB575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E66B92-2141-4D7B-95D3-BE073601E23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9952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EAB167-D51D-4160-9CC2-FB1B025EF96F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7D02D6-8B8C-4B45-9BD9-5D9020F9FBE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1342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39DAC-FAD2-47E9-A709-DC066E80F730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BC6996-EC06-40CD-A79A-E2D2F1A9E2A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06831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46ACFD-F8CF-48DA-8651-385126E1BD0A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CD5805-FA85-4D30-B3E1-80B0E55B598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7861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5DF95B4-AE83-404C-9598-A9ECF5C697D2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5F176A6A-8D45-4DF3-B649-568555FEB29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926539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98732AE2-CA66-CEC4-7FE4-245C113636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83903EEA-2C98-708F-C568-018391523B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BEEFFBB6-AA4B-8B91-1A2D-D97B9BF4BB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5208A4C-F09C-383C-D1B7-8BDB1FD229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 Referrals from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Builder’s Construction Managers.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114D20CE-4237-8755-66B2-6EA9E668A5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Builder’s Construction Mgr.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93C5ED7-A320-912B-6693-BF4E981590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197" y="2746541"/>
            <a:ext cx="2991267" cy="34009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69D4A5F1-D1A4-48BC-5CDF-4C897B15D8B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729" y="2995742"/>
            <a:ext cx="2362200" cy="1143000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C525925E-C26A-768D-0FDF-61708CA00B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4736" y="4330912"/>
            <a:ext cx="2770187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9832FD94-AEC6-4138-7E46-C41FC38DCB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0629" y="5404062"/>
            <a:ext cx="2438400" cy="569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9F19CBB8-0263-C250-7796-4127515BBB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CF7FC31-818F-0DC8-77DD-CAE07E8424C4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5E617B2F-E14A-2608-6704-14E27E51F6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148D0114-8050-0586-47E5-2B6F15EB10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957E6356-778B-F303-8ECF-14E753705C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698E7943-688A-0B53-9CF7-8D63C926FE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6888" y="4649788"/>
            <a:ext cx="601503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Make some Money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Selling a New Home from a Builder!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0E292ACF-85B0-4FD8-3983-3A35B742B9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4675" y="2352675"/>
            <a:ext cx="60134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Get information on each Builder’s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Buyer and Financing Incentives!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5873E0CC-E5A3-391A-9AF5-5C75B61633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6263" y="3424238"/>
            <a:ext cx="601345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Inventory Homes!</a:t>
            </a:r>
          </a:p>
        </p:txBody>
      </p:sp>
      <p:pic>
        <p:nvPicPr>
          <p:cNvPr id="4108" name="Picture 4" descr="money.JPG">
            <a:extLst>
              <a:ext uri="{FF2B5EF4-FFF2-40B4-BE49-F238E27FC236}">
                <a16:creationId xmlns:a16="http://schemas.microsoft.com/office/drawing/2014/main" id="{BBC3BB5F-2113-2312-0082-9F88E1ABAD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3" y="2897188"/>
            <a:ext cx="2260600" cy="25114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7CCC74F5-5E27-B169-66D2-D08CB96EB5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0900" y="5553838"/>
            <a:ext cx="2362200" cy="1143000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EFB66EBB-75A1-456D-9060-DECB206429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F31F9D2-7D42-5FB4-DE83-C5FEF2B22C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808662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91CEDBBF-09BF-DE4A-5AB6-D9247C6C41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F9D0460F-B20C-5080-440E-262CB62AE8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00768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some Handyman Business!</a:t>
            </a:r>
          </a:p>
        </p:txBody>
      </p:sp>
      <p:sp>
        <p:nvSpPr>
          <p:cNvPr id="6147" name="Title 1">
            <a:extLst>
              <a:ext uri="{FF2B5EF4-FFF2-40B4-BE49-F238E27FC236}">
                <a16:creationId xmlns:a16="http://schemas.microsoft.com/office/drawing/2014/main" id="{96729F77-9D0D-568D-A5AB-DC22E771B7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796" y="2644775"/>
            <a:ext cx="5401060" cy="27719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 New Home Buyers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that need Handyman Services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or 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your Construction Manager needs Handyman work for their New Homes,</a:t>
            </a:r>
          </a:p>
          <a:p>
            <a:pPr algn="ctr" eaLnBrk="1" hangingPunct="1"/>
            <a:r>
              <a:rPr lang="en-US" altLang="en-US" b="1">
                <a:latin typeface="Tahoma" panose="020B0604030504040204" pitchFamily="34" charset="0"/>
                <a:cs typeface="Tahoma" panose="020B0604030504040204" pitchFamily="34" charset="0"/>
              </a:rPr>
              <a:t>Model Homes </a:t>
            </a:r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or Inventory Homes…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p:sp>
        <p:nvSpPr>
          <p:cNvPr id="6152" name="Title 1">
            <a:extLst>
              <a:ext uri="{FF2B5EF4-FFF2-40B4-BE49-F238E27FC236}">
                <a16:creationId xmlns:a16="http://schemas.microsoft.com/office/drawing/2014/main" id="{66959479-041F-9681-24E0-549D36586D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F4FEDA7-CA37-0B4C-FA23-9CF5102E89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25068" y="5445919"/>
            <a:ext cx="4618036" cy="969963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endParaRPr lang="en-US" altLang="en-US" sz="23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E86A2E36-63A6-27F7-D27A-7C5CD72D58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01509" y="5495547"/>
            <a:ext cx="4465638" cy="87070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Give Us Your Punch List…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Get a Free Estimate!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972A841-714C-1E50-99A3-105A5FF9AC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117" y="2644775"/>
            <a:ext cx="3209684" cy="377110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B536D3A-7355-8E7D-AE8A-82CDF58E81F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857" y="2990259"/>
            <a:ext cx="2362200" cy="1143000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06936070-AC5E-8F7A-B304-C91D064701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863" y="4415834"/>
            <a:ext cx="2770187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9078C3C8-6715-2C0E-CBD9-81F8D06D1E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5562600"/>
            <a:ext cx="2551959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7601</TotalTime>
  <Words>223</Words>
  <Application>Microsoft Office PowerPoint</Application>
  <PresentationFormat>On-screen Show (4:3)</PresentationFormat>
  <Paragraphs>44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971</cp:revision>
  <dcterms:created xsi:type="dcterms:W3CDTF">2015-01-05T15:32:48Z</dcterms:created>
  <dcterms:modified xsi:type="dcterms:W3CDTF">2026-03-06T13:53:27Z</dcterms:modified>
</cp:coreProperties>
</file>