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4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2BA62-D3E9-40E0-BCF0-AA6600C5C260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6E110-777A-4189-9AA8-B4F728A60A6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973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EBCE1-2035-4215-8B0F-8FC10EA79B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3209C-FA97-429E-A842-F60DD51C25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7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5D953-15ED-4E5C-939B-7766DFB240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A0B00-CB87-4D3B-B638-B6FBDA8F163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373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2036D-111D-4904-8F90-B8E792CCA4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92868-D45C-4AB6-953E-B1B42FABFCD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137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11D19-348A-44E9-A6A2-24580E1774B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7B2C5-1260-48F3-826E-550D25690FF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2705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C7121-A560-4C73-986F-B80EDF319949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83C3D-76B0-4410-8301-9F1CD868A0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038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8D455-BDC5-4CC3-9B45-BBEB975336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B4994-596E-4FDA-8C28-0E8FABFF3D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404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6A4B1-D5BB-454F-81E4-22A3EE8B7AE9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809FD-2BB9-4858-A292-7A4DBB15822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D2A78-7355-44D4-AB27-C7FCCD8B1FC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2CF30-B45E-4073-8C91-AD12B734044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793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53D86-4AD5-4859-B9BB-2555B5201BA7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FC0AD-C437-4408-9A6B-D8C403E27AE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1708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A066F-D116-49B2-B618-5A5907E8F8E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1D5D9-411E-4619-82E5-9B3E32C3E7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699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696D4C-B373-4764-B2D8-39C4EFB4ED3A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EB736A9-6B44-4A53-84D8-943C420A2A2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161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9ACD2A4-BB27-F745-D678-EE348DBA0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 Flier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4C60127-DC1C-9B51-A3D9-C3E499DDF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a Builder’s new construction home.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F22C9B5-6034-ACC9-9F17-7E3DF6C523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25" y="2597668"/>
            <a:ext cx="2953162" cy="368668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62D81F4-A3DE-CDDD-F064-857473E6E2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206" y="4612469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324FF1B-7E0F-C2D4-DB51-C11791B9F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606" y="5570650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B8F61D6-7222-902C-29CE-B9D4BF77B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8D80A07-782C-BAF7-3388-7352C2AF26F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A31033A-4CD8-A4C1-ACFA-878473AAF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79CF957-3AFC-573F-572D-7FDFEF649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CB023E09-34E4-91AD-351D-A5AF11C3C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F04A4FB-A2DC-5FF2-2A56-FD79F6CF4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17F86ACE-1D51-EA63-9993-9BDE139E3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B5651D90-5BCF-3F33-4033-B4D5D0672D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DB03CCFC-283A-11FF-EA79-12656B389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00E606-CEAB-3E50-2F64-9368DDD4D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68AFB4F-EA1C-DE1E-FD11-CB8F4C75E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B44A6B-A0FD-85C8-385E-FF05A2249C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673" y="5651851"/>
            <a:ext cx="1964654" cy="83591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DBEB2659-BB9F-D763-17B3-922A85FFA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Window </a:t>
            </a:r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&amp; Door </a:t>
            </a:r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9162463-BEF1-BD6B-4351-C5439D157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481" y="2376805"/>
            <a:ext cx="5486401" cy="2770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New Home Builds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an Upgraded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Wallaby Window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and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Door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3DB0430-6646-612A-C32D-6A38A5273B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862" y="5334000"/>
            <a:ext cx="4465638" cy="104646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245E5D-A34D-1BC1-53FA-6A28E96469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018" y="2376805"/>
            <a:ext cx="3207062" cy="400365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B9881336-4C58-7D54-F720-4E4FE15BBF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2163" y="4519137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EF386DB-3FD9-B8F3-5825-668BA4300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8598" y="5457216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7479</TotalTime>
  <Words>243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976</cp:revision>
  <dcterms:created xsi:type="dcterms:W3CDTF">2015-01-05T15:32:48Z</dcterms:created>
  <dcterms:modified xsi:type="dcterms:W3CDTF">2024-10-28T13:38:42Z</dcterms:modified>
</cp:coreProperties>
</file>