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337279-36EF-174B-3457-46586FA4F0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785825"/>
            <a:ext cx="2857899" cy="341995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09058B2-E718-2470-4FF1-BA923E672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6049" y="4495801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F697628-9BAD-D965-641A-E176E240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499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some Painting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E79A026-B91F-75B9-F4F1-30BF3E4DA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133600"/>
            <a:ext cx="4038600" cy="42624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Interior and Exterior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Painting…</a:t>
            </a:r>
            <a:b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Professional Painting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Services!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763A27-6A06-4F5E-50A3-699032BD1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459593"/>
            <a:ext cx="3124200" cy="373862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2E6AE55-77A0-3B87-CB30-745D19CE7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328906"/>
            <a:ext cx="29718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FF6DCEE-8899-FC4A-1274-2F7D6EE55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5041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7533</TotalTime>
  <Words>163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2023-10-30T10:38:14Z</dcterms:modified>
</cp:coreProperties>
</file>