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7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DE80993-F429-C0A2-7382-127850485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03" y="2577697"/>
            <a:ext cx="3286638" cy="383620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14DE174-F061-A058-F6CD-96F79EE57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574548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CEB613C-7C64-FEAB-73FB-FF7C1E20C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4688669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3040999-DB5D-C646-6704-1F383205BB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222" y="2997371"/>
            <a:ext cx="1524000" cy="1524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Home Security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0CDEA3E-75D5-A40B-9823-EAAB19F613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38399"/>
            <a:ext cx="3286638" cy="383620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AADB880B-2E0F-F428-DE0B-0D28176D6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019" y="5532005"/>
            <a:ext cx="266700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701D352-66CA-C2AC-5B43-4B1F1AFF3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819" y="4596605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77A33AF-3E17-F15E-7C8A-50C899B56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4657" y="2438399"/>
            <a:ext cx="4038600" cy="37322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Home Security Systems</a:t>
            </a:r>
          </a:p>
          <a:p>
            <a:pPr algn="ctr" eaLnBrk="1" hangingPunct="1"/>
            <a:endParaRPr lang="en-US" altLang="en-US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Indoor/Outdoor Camera</a:t>
            </a:r>
            <a:b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Systems</a:t>
            </a:r>
          </a:p>
          <a:p>
            <a:pPr algn="ctr" eaLnBrk="1" hangingPunct="1"/>
            <a:endParaRPr lang="en-US" altLang="en-US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Lighting and Climate Control</a:t>
            </a:r>
          </a:p>
          <a:p>
            <a:pPr algn="ctr" eaLnBrk="1" hangingPunct="1"/>
            <a:endParaRPr lang="en-US" altLang="en-US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Free Estimate!</a:t>
            </a:r>
          </a:p>
          <a:p>
            <a:pPr algn="ctr" eaLnBrk="1" hangingPunct="1"/>
            <a:endParaRPr lang="en-US" altLang="en-US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8483BF-5A37-41FC-3504-237E64A8D4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519" y="2844006"/>
            <a:ext cx="1524000" cy="152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7552</TotalTime>
  <Words>157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972</cp:revision>
  <dcterms:created xsi:type="dcterms:W3CDTF">2015-01-05T15:32:48Z</dcterms:created>
  <dcterms:modified xsi:type="dcterms:W3CDTF">2026-03-06T14:26:08Z</dcterms:modified>
</cp:coreProperties>
</file>