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5F956-B3ED-4FAB-8506-5523389D052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51F98-772F-45DB-A044-A87B708542B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7743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16A3B5-45DE-4F18-800A-B821EFCCC39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2A9E1-4019-4C21-BE3F-C06F5474AC8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669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DAE21-665E-4405-BBA3-150A56E08C8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DEFEF-E111-4FC8-8402-4801641319E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615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88D4A-F372-4A2B-93E3-90962409017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11326-D5A5-47F1-A3D0-85C10F6EC7C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188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BEAF4-01E6-4EE7-A435-A2C6F716E7E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E2938-009E-41DD-AA09-B4753D1F608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5141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FF29C-17DB-47F9-B571-62AB76681D7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50EF6-0ED0-4D30-BDBE-B20485CEF27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1140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3192B0-C1D0-4E9B-976E-B6BE799941F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AF7CA2-B7B1-4087-AF77-FC8879C8A14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5354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3D664-C65B-4DD5-B7FC-37910E22BEB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F501B-AEA7-454C-B1F7-9BEC98BC1D4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338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43B40-A3BB-4AC4-B2B9-0FB0C6408F1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EC770-7052-4EC4-90B9-BFB48D71323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0117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D4215-9413-45F4-9088-160DE1938AA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C588D-32EE-41EF-92D3-CFB1E9BA7D9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9597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9B9C1-B7EE-4BF8-898D-FA9E8A94547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FE62BE-AB1F-4843-8129-EF8FC92326A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8141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8BF81AE-95DF-4AA6-89E1-9F06C670BEF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3AF4FC6-17CB-4C2F-B4D0-AE9EA8C2F79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83279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BA420870-BA2D-E4F0-DD03-48DA4CA2A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1993498E-B8AC-7DD6-AB81-E8BA9DBC2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8DB58F0-5D8B-F749-E625-FC0494ECE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153A267-98C4-9D04-92AB-EAC28DB76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Improve “Showing” Experience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829149A-8775-EE71-A8CD-1E7D3ADE68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a two-sided </a:t>
            </a: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improve the “Showing” experience of a Real Estate Agent’s listings.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0F0705-74E9-4112-F63C-37D023C6E2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065" y="2724245"/>
            <a:ext cx="2811924" cy="352415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7CFB81F-8005-51BB-45C2-5F3709C5D7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527" y="4486322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E741452-F5B3-EB7E-0685-9B35995300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8927" y="5486400"/>
            <a:ext cx="23622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96473721-136A-6D2E-309B-C98C99AD7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16CAF48-C52E-B475-8CF5-1873A7B596BD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830FA388-DC8D-65B0-C1FB-CFF610706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AC5E8177-EA24-9FEB-CB54-8FDEFFB37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79AFD320-992B-0FF5-F363-73A0D3844C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B1188E97-CF25-AA2C-15F2-B09A15836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3" y="4649788"/>
            <a:ext cx="587851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B48C1ED9-363D-4197-D119-13224FF1FC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7065" y="2352675"/>
            <a:ext cx="594106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F6FFFE78-3F92-396B-1A1C-40EE9DE83D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3A05D1F-BB1D-5271-ABDB-9E444FA19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E5BAA38-927C-25AB-EAD9-D2F79D7BBC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33F101A-B4A1-D576-4F99-DD1CC1C187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7065" y="3401219"/>
            <a:ext cx="59563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2C54E2-C407-65DA-D619-1684DC120A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604" y="5581578"/>
            <a:ext cx="1914792" cy="102884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6105DBDB-C9A7-6B5A-DF62-4EB34EBA54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141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Lawn Care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11D2340-DED8-695A-EBDE-0EC3BEEF5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0BC51B-EF7C-7663-ED95-AEAA33CC4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56260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057005E-4474-A287-5718-41CAE8ABE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5301" y="2376805"/>
            <a:ext cx="5449426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New Homes, Listings or Rental Properties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F3C5F57-D40B-CFC3-1221-DC13A549D6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7195" y="5232986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Free Proposal for You!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CDF7735-9F2C-91CD-7272-B1D0902B6B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5301" y="3429000"/>
            <a:ext cx="5480591" cy="171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Fertilization &amp; Weed Control</a:t>
            </a:r>
          </a:p>
          <a:p>
            <a:pPr algn="ctr" eaLnBrk="1" hangingPunct="1"/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Lawn Aeration </a:t>
            </a: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&amp; Seeding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Tree &amp; Shrub Care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to improve the “Showing” Experience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of your Listings…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9CCE421-3168-0BDD-0D6B-50C0025B11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45" y="2514600"/>
            <a:ext cx="3080834" cy="386117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13322A4-8DE5-A9B7-6439-7BE70432D8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4445188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AD18FF7-13A7-211E-06CF-B7990BBABA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117" y="5534677"/>
            <a:ext cx="2574130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7475</TotalTime>
  <Words>234</Words>
  <Application>Microsoft Office PowerPoint</Application>
  <PresentationFormat>On-screen Show (4:3)</PresentationFormat>
  <Paragraphs>46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975</cp:revision>
  <dcterms:created xsi:type="dcterms:W3CDTF">2015-01-05T15:32:48Z</dcterms:created>
  <dcterms:modified xsi:type="dcterms:W3CDTF">2026-10-07T06:01:46Z</dcterms:modified>
</cp:coreProperties>
</file>