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49" r:id="rId2"/>
    <p:sldId id="750" r:id="rId3"/>
    <p:sldId id="745" r:id="rId4"/>
    <p:sldId id="751" r:id="rId5"/>
    <p:sldId id="752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B5AF18-92DB-4F18-9AF1-A856B6EB55AA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B59A72-5D02-4563-ACBA-E846380F6D8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4747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8E4ADA-4F8B-460A-B3E9-7D377EDE2EB6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CEA84A-3386-40CC-9F11-67C5043AD46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2119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727AA5-CA85-4BFA-BD4F-EB77CD254BEC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CEE08D-2D18-4552-8790-B63A70DE6F6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7061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3C9CB3-838F-470B-BDA9-A96F8F6B2F90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ACFE81-982D-4066-8FE9-A27359E0491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6386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9A4A0C-C587-4F75-95A0-999DD06ED6C6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6DE2D3-ED3D-40DE-984A-0AE17CD2FB5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215915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CCB910-B7EA-41E9-BE45-380004DE3634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EB3515-B33B-4D00-8761-654DBB3318A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9771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16ECF1-9F3A-4159-AE54-94244A2B7ABF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8E31F4-B9F1-402D-9367-D4267D22D6C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8387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6CD0C3-279B-4217-B295-91A0030CB575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E66B92-2141-4D7B-95D3-BE073601E23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763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EAB167-D51D-4160-9CC2-FB1B025EF96F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7D02D6-8B8C-4B45-9BD9-5D9020F9FBE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0377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39DAC-FAD2-47E9-A709-DC066E80F730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BC6996-EC06-40CD-A79A-E2D2F1A9E2A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6826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46ACFD-F8CF-48DA-8651-385126E1BD0A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CD5805-FA85-4D30-B3E1-80B0E55B598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9260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5DF95B4-AE83-404C-9598-A9ECF5C697D2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5F176A6A-8D45-4DF3-B649-568555FEB29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4995492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E3CA33E9-DC7D-9DE5-4903-931D71E1CC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Website name, your Logo,</a:t>
            </a:r>
            <a:b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8A252859-3AFD-F56A-610B-CF7F1183C1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D29BEBF6-92CA-0966-A361-C6381B95DA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454B456-D876-79D6-AE5A-85151B4407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Builder’s Construction Mgr.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65695EB-F772-D1E1-AB5B-CCDF6780FE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 Referrals from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Builder’s Construction Managers.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67241113-F74F-DD02-00E1-64C55D37E5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8730" y="5562600"/>
            <a:ext cx="2522403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4955F45C-8362-BEB9-1DE2-218691781C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0141" y="4348553"/>
            <a:ext cx="2770187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941154B-40A4-62CE-AAE1-51D8921880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164" y="2785825"/>
            <a:ext cx="2857899" cy="341995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3C797FB-C649-5D2E-663A-4B8E5A2549A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8736" y="3188745"/>
            <a:ext cx="2068749" cy="838200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F2A3CFAB-7AC0-4970-CE3E-DAE93DF764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4265" y="4348553"/>
            <a:ext cx="2477689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3AB92FCA-1F38-B497-3464-D63F8AB5CA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4265" y="5486400"/>
            <a:ext cx="2477689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9F19CBB8-0263-C250-7796-4127515BBB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CF7FC31-818F-0DC8-77DD-CAE07E8424C4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5E617B2F-E14A-2608-6704-14E27E51F6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148D0114-8050-0586-47E5-2B6F15EB10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957E6356-778B-F303-8ECF-14E753705C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698E7943-688A-0B53-9CF7-8D63C926FE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2" y="4649788"/>
            <a:ext cx="595471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Make some Easy Money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Selling a New Home from a Builder!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0E292ACF-85B0-4FD8-3983-3A35B742B9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57537" y="2352675"/>
            <a:ext cx="5970588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Get information on each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Buyer and Financing Incentives!</a:t>
            </a:r>
          </a:p>
        </p:txBody>
      </p:sp>
      <p:pic>
        <p:nvPicPr>
          <p:cNvPr id="4108" name="Picture 4" descr="money.JPG">
            <a:extLst>
              <a:ext uri="{FF2B5EF4-FFF2-40B4-BE49-F238E27FC236}">
                <a16:creationId xmlns:a16="http://schemas.microsoft.com/office/drawing/2014/main" id="{BBC3BB5F-2113-2312-0082-9F88E1ABAD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3" y="2897188"/>
            <a:ext cx="2260600" cy="25114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289F67B1-DAF5-8FF5-3D08-225D102D5E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00516" y="5802502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2D55126-9BEF-226F-22C2-B3C8091507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7987" y="5856667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5BF9D74-2AEA-2438-5B93-6589BA1E0FB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6946" y="5642474"/>
            <a:ext cx="2210108" cy="895475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758EA979-8655-E563-5FCE-9E364A7406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2" y="3401219"/>
            <a:ext cx="5970588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Inventory Homes!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91CEDBBF-09BF-DE4A-5AB6-D9247C6C41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F9D0460F-B20C-5080-440E-262CB62AE8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04124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some Cleaning Business!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815A3DF0-A2CE-88CC-E6C8-37704A10D9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60479" y="4985540"/>
            <a:ext cx="5475962" cy="3484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One-Time Cleanings/Regular Cleanings</a:t>
            </a:r>
          </a:p>
        </p:txBody>
      </p:sp>
      <p:sp>
        <p:nvSpPr>
          <p:cNvPr id="6152" name="Title 1">
            <a:extLst>
              <a:ext uri="{FF2B5EF4-FFF2-40B4-BE49-F238E27FC236}">
                <a16:creationId xmlns:a16="http://schemas.microsoft.com/office/drawing/2014/main" id="{66959479-041F-9681-24E0-549D36586D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9117FD32-F376-0AD3-D15B-C34A674073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412" y="4402138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Your Name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0DFFD09E-E8CF-D32A-44A3-78BB7E4C23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7984" y="5529675"/>
            <a:ext cx="2366216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49EC547D-3533-76FB-1209-379DFABE44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4193" y="5529675"/>
            <a:ext cx="4465638" cy="881206"/>
          </a:xfrm>
          <a:prstGeom prst="rect">
            <a:avLst/>
          </a:prstGeom>
          <a:solidFill>
            <a:schemeClr val="accent5">
              <a:lumMod val="50000"/>
            </a:schemeClr>
          </a:solidFill>
          <a:ln w="76200"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Contact Me for a Free Quote!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F293F8F-4D11-7300-492B-C9BF43A5A2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2920" y="2455862"/>
            <a:ext cx="5491080" cy="22447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need Professional House Cleaning for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your Model Homes and Inventory Homes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or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during the Construction process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for your Custom Builds…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4BB91CC-334C-A321-DBCA-AF27BDF5D6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7031" y="4311793"/>
            <a:ext cx="2770187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B7B31B4-4112-C9CC-D783-C3BCDEA3C5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9050" y="5586288"/>
            <a:ext cx="2986150" cy="662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E7F9DED-7F69-28E9-2CC4-60895EFC9A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648" y="2455862"/>
            <a:ext cx="3169252" cy="395107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9382090-471C-6E1F-322C-AEF8B53E84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0220" y="2959101"/>
            <a:ext cx="2210108" cy="895475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D1A9888F-8EA9-B51B-D37D-B9E80B70F2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6429" y="4328392"/>
            <a:ext cx="2477689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A2C479C8-AECB-3620-10F9-F77BB8C735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7984" y="5590109"/>
            <a:ext cx="2563828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7462</TotalTime>
  <Words>229</Words>
  <Application>Microsoft Office PowerPoint</Application>
  <PresentationFormat>On-screen Show (4:3)</PresentationFormat>
  <Paragraphs>52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965</cp:revision>
  <dcterms:created xsi:type="dcterms:W3CDTF">2015-01-05T15:32:48Z</dcterms:created>
  <dcterms:modified xsi:type="dcterms:W3CDTF">2024-04-03T14:19:59Z</dcterms:modified>
</cp:coreProperties>
</file>