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74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5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27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84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43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18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15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66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36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92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69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650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8954D1-F2CD-ECA6-BEB4-9A14E0D7BA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6F34FE3-E29A-D7A6-B891-D45486549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98CD587-0F4E-968F-941D-089E438F04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2B122C-6151-131F-8CE6-E7F4FAAC51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24461AE-E3BB-DBEB-FA2A-E34FE55F8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98720F9-E3A9-D3A5-4B9C-F159D36B4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57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03750"/>
            <a:ext cx="5940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7" y="2352675"/>
            <a:ext cx="5970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03E2A95-C825-1D4E-047E-0A51AC5A7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780" y="5580319"/>
            <a:ext cx="2662439" cy="107200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93F3BEE-47C0-6669-2F0A-EC921928D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0F2086-3CE1-C19A-B6A3-6819A0B35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8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1263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DE478AF-3B92-7404-AA1E-95BA72A0C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828" y="2520948"/>
            <a:ext cx="545099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4B36EA4-28F1-B1BA-E0C1-A31D1221D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3004" y="3598440"/>
            <a:ext cx="5450996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Outdoor Lighting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79C7FF-8F4B-0952-7914-EC67FA9DCC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76" y="2514600"/>
            <a:ext cx="3156427" cy="37410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921E4CA-E8D7-CDE9-BDD4-DAD6818FF1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009DD52E-C0B0-1243-2922-FA13E0D369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726FF35-25AD-D33C-375C-F36885E6C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09959F2-DFE1-8AD5-A05E-C26A549DF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2507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7462</TotalTime>
  <Words>235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2024-04-02T04:26:28Z</dcterms:modified>
</cp:coreProperties>
</file>