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87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51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46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66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5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91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41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99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04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1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19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Logo,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FBD9E9-C9BB-CAE9-ED52-9F683F6685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456269F-6529-B4CA-A31D-92588AC28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4BFD52-C9E7-3FD5-7C53-2B906A153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23151A7-92C2-F8C6-2FC4-15531B6A7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4348553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6A2F6CD-3BCA-8BE4-5C52-52B7B55C7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0B38DD7-F69C-9A4C-E1D0-906D64DA10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3244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57513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47977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979" y="235426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6" y="3375660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41858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9CF19-A0EB-ECEA-2350-0CEF80572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72D395-3F7D-7005-3721-DFF28695F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86" y="579016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0227F0-21AB-69D5-B1DB-4D82608A5B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31258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6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us House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Cleaning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481581"/>
            <a:ext cx="551139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829" y="3759201"/>
            <a:ext cx="5515470" cy="1285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Regular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Deep Cleaning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The Maids are Safe and Trusted!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779" y="5491433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7C9D44-679C-797E-0EDD-E780425B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46337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4C97DD-7819-5013-C21E-F6007E1E7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94" y="4246246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40965E-4606-F4A3-884A-D37C6EFD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54D1E8-1FBF-3279-B214-65881E261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3003756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7491</TotalTime>
  <Words>216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2026-10-07T11:19:21Z</dcterms:modified>
</cp:coreProperties>
</file>