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78F67-FDC3-AF5D-0715-1E9435BFD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04" y="2685798"/>
            <a:ext cx="3019846" cy="362000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879CE86-92A3-9EC6-371A-55B65E44B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133" y="4652169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148E4C9-4A4F-AABC-7E9D-325E6A028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026" y="5535373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0DA5E5-77AD-779A-F77A-CCBFE0CC2ACF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A333E8-E703-9933-E033-D22F059FB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Roofing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Maintenance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New Construction Homes,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Model Homes or Custom Homes…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517304"/>
            <a:ext cx="3218778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7519</TotalTime>
  <Words>212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2026-10-07T05:46:13Z</dcterms:modified>
</cp:coreProperties>
</file>