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E2B1E-BA31-51DA-468B-8BA6AE4BA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A470F9-7C00-5781-5740-662BF6CAD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BDBA1D-4934-EF20-0BC5-8C6981D8C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CDE9EB4-CE61-2D16-F3A4-8C669E747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2242F49-485B-0957-0E42-977E536BE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4218D7F-3D45-CF13-B9A8-DC791FB39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B4720E-1CD4-7B84-2DBD-BBE6FD275A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347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39346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Give Me Your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A78C88-5FC9-5243-D619-E9C59C6B4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7" y="2676856"/>
            <a:ext cx="5498174" cy="23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Interior or Exterior Painting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EF4E8F-846C-BCF9-BAF7-08C129DF7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09AEE9-728E-3A1F-8859-F51D67911B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52159"/>
            <a:ext cx="2235827" cy="101101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27694F6-9BCD-A931-97D4-E0225BEC0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C643FCF-C7AC-7118-DFC0-09FD0A5B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7466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2024-04-03T13:55:22Z</dcterms:modified>
</cp:coreProperties>
</file>