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2" r:id="rId2"/>
    <p:sldId id="750" r:id="rId3"/>
    <p:sldId id="745" r:id="rId4"/>
    <p:sldId id="751" r:id="rId5"/>
    <p:sldId id="754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5D73A-EA49-4C2A-9375-A3028874865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6A726-E4EB-44A1-B46E-1C8961F344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1825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E030B-BD09-4655-9B0B-6325FAAF565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9B93A-8634-479C-B36E-18CC37B76C4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8520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9B16A-4C15-4B8A-8E33-F0A049F0F98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E535DD-7160-410A-8D64-A318883F5C5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4125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0161C-FD37-452C-9CF9-B41FE002A7E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94921-A048-4F60-AB49-D1596D67B08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7267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86FF3-933D-40A9-8751-278D7E3AC18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C025E-AF8F-45CB-9024-6E355D812E6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1207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41C17-A33A-4148-9011-844E5E3DD5E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FEE4C-C640-4F03-A6E9-BA8F8EDBE44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3577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AA5DA-3862-442B-ABC7-2A142C7EC1C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FF50C-F356-469E-A5ED-FA7468EF8F2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503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3FC51-0B02-4E6E-80A9-99627835A6A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53EEB3-E8EF-406D-914D-0B93324995D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9204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55F011-3EBB-448F-B621-8F182EBB29A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CED5AB-C719-4940-8A99-A373CB716FB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5391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17EAD-365D-4884-869D-3409C064CBB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6E0EC-E50A-4B6E-87F1-2457B53B956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8136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5C05C-6877-43B2-932A-9F8C90BA5B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461AE-D292-45FB-9F5E-9664163945C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5977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C1CBB7C-DCE5-4FEF-8F0C-372006DC4A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75FE8EE-E26D-4B4D-A685-5BB5EB173C0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31293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63245C0E-424B-F451-0066-E9BE8538FC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141D0E9-4AB1-73BE-74A1-AE709A53DB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03F652E-A43D-25D2-F5BD-74B6BC2A09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3D9AE3-1285-A9DC-3DCE-F8B992B968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Buyer Incentive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9241C11-E320-451D-B138-B8A9CC3769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Home Builders by offering a Buyer Incentive 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1B669E8-99E4-C545-6756-22851D7941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45" y="2636837"/>
            <a:ext cx="3170655" cy="37131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11B619C-7C96-97ED-63F7-7CFC881592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572" y="3010978"/>
            <a:ext cx="1143000" cy="156028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34DDDA36-18A7-AF4E-D873-1C71382F88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879" y="4708580"/>
            <a:ext cx="2848184" cy="46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Add your Pic/Name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6281446-F9FF-DE11-7DB6-2C653793F6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5562600"/>
            <a:ext cx="2590800" cy="58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C87DC7FD-42D6-346C-A79C-3F28331AE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28BC6B6-76F6-535B-CB8C-D491934DC2B8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F22E9DE9-D395-7F8B-406F-F73294675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D2FE341A-A530-B1A8-598C-6725C3C7B5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6CDFF4E6-A656-B105-44E8-7C222A5170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5CC805F7-D8A6-1368-7E3C-EF352C7E09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88" y="4649788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Many Builders are Buying Down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Interest Rates and Paying Closing Costs!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7AE12D2E-1B70-F708-C4D4-E11FD8B4DF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35267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9F62EA14-3135-EF3C-F9E5-12F47D834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424238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Get updated Financing Incentives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on the Builder’s Inventory Homes!</a:t>
            </a:r>
          </a:p>
        </p:txBody>
      </p:sp>
      <p:pic>
        <p:nvPicPr>
          <p:cNvPr id="4107" name="Picture 5">
            <a:extLst>
              <a:ext uri="{FF2B5EF4-FFF2-40B4-BE49-F238E27FC236}">
                <a16:creationId xmlns:a16="http://schemas.microsoft.com/office/drawing/2014/main" id="{7B0F0CF2-47A3-66A5-CED6-7E9E685876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E863F1E-5EC3-040C-3016-6A6B0158D0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735" y="5524500"/>
            <a:ext cx="2724530" cy="109552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F43347B-AE1C-BB71-4919-224C21E29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C3BDB71-FCE6-23B6-3F01-EA8646E796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211ED526-AE41-B202-7591-6292B63990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E8B31C6A-01B3-5E1B-E577-7CEF1E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9183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529968D-4010-07EA-E233-3A8EA3E743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8775" y="3143174"/>
            <a:ext cx="576522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Inventory Homes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an Extra Buyer Incentive…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We can provide a Free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Interior Decorating and Design Package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part of the Sale for your Buyers!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77A73F9-7BD7-AFEC-6831-C11B10D9E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2491" y="2251450"/>
            <a:ext cx="5743889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Professional 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Interior Decorating and Design Services!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17883B-A3D2-2A8F-3FFE-EF62942E0F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76" y="2408175"/>
            <a:ext cx="2995299" cy="39465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2D0C28-E655-57F0-AEB2-5571A0EAD8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743200"/>
            <a:ext cx="1339614" cy="1828678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5B01FBDD-EDC8-10C8-A2B0-3D4B4BF765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299" y="4713288"/>
            <a:ext cx="2770187" cy="46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Add your Pic/Name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761482F-C42B-3459-A201-78F91720A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923" y="5638800"/>
            <a:ext cx="2522403" cy="46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C33CEEC-6AA2-947E-1C99-5A5A93E42F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8568" y="5211973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04695E-4EC1-7C08-9500-F1925E5E0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10489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 is that you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Refer me Decorating and Design Business!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7458</TotalTime>
  <Words>248</Words>
  <Application>Microsoft Office PowerPoint</Application>
  <PresentationFormat>On-screen Show (4:3)</PresentationFormat>
  <Paragraphs>40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972</cp:revision>
  <dcterms:created xsi:type="dcterms:W3CDTF">2015-01-05T15:32:48Z</dcterms:created>
  <dcterms:modified xsi:type="dcterms:W3CDTF">2026-10-07T06:50:37Z</dcterms:modified>
</cp:coreProperties>
</file>