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749" r:id="rId2"/>
    <p:sldId id="750" r:id="rId3"/>
    <p:sldId id="745" r:id="rId4"/>
    <p:sldId id="751" r:id="rId5"/>
    <p:sldId id="752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00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15042-2097-6EC4-D31F-2B867A4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368595-2268-4264-9C8B-301C68658281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D9DA5-9F0F-7E12-F5E0-412D35BD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9AAA-36C6-6F3F-0B5D-F0733D8D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414398-DC1F-4C51-AB16-AEB84FD1F20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797143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ED92-A390-7586-E605-35666E30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132ED-BCD7-487B-A07C-1E7EBEFF895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467C-F821-540B-2573-214ED0F8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3C1D-A61D-B64E-211D-CA74120D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81D40B-6005-474C-8AE4-774FAAF86CC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80980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35760-D936-3347-FCA0-92024088A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0599D3-A59A-4166-8A66-3BDB752FAD60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DC77C-5E15-ABAE-D31C-C2F49988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4387-9362-7050-B387-88A7ECE1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7BE247-64CB-42F0-AC79-417FF3234EA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883577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02AF07-B18D-C796-31A8-0AEE3DA0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55D28-06B7-4E7D-B808-D869221DCEBF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47EA3E-5DCF-04EE-DA0E-017B9706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09E4A8-4E00-E61A-1939-5786D73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B1BB8C-FC2F-45D7-9DB7-7CE1F01196A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529236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8252E5-20DB-52DD-C071-37E861A4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E7DF30-C3AC-4901-8EA9-8B0414A4FC5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EC405F-2EAF-1617-24A5-783BA0B9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0E9050-A52C-DC47-BBDF-E785D440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CC0265-014A-43FB-9146-35D148C87815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075744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1A63CD-E2A7-C79D-AD43-375873A6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8CDB1F-7CA4-4B0C-AA44-980CCE681B4A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856D99-6142-51CE-0A46-5D2DBD93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277BEF-356A-9510-2D48-C7B5BA11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A638AA-8840-4DC4-97F2-C94A075147B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699759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32B0077-AC73-946E-9FA1-FF2B829D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1EA71E-64EC-4D22-A49F-F19FDA37B29E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703B56-364D-F9C4-1569-0B08CEAB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A7F605-B696-8478-1F6B-7823B56F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85D235-383E-46C6-9120-1721F32310E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17848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A8236D-EA86-EF82-AC6D-77208534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8BB78E-5034-48BC-AC01-3A94EF139FA2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8AE041-1B70-CBC8-E704-F45AF1E7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0E37E-C841-EB33-8D56-4D2F3A41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F1E3EE-A0FE-4A32-897A-D6962549E34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535763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93540A-3B93-5D28-6F87-0A96920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49499F-048F-4BD9-9078-2F512CF56E6D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4DFCDD-41AD-CE76-C292-CA4DBB8B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803D2F-F6E1-ECC6-B734-3F01CC48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C0F8EF-F76D-420B-91F4-C2047105AC1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807127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1E13-D59C-4B36-2FAD-BDE8F546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6A37BD-364C-4566-B46F-80F21B659E7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94B8D-ADE0-3C35-1878-CF0F2DA4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B84-9EBF-1ECA-516E-70821AEC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9263EB-86C7-486B-B758-E465596C4C1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46326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A8E46-09BA-8D35-2628-E61DAB20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305ED8-21E6-4706-B5A4-8BDAD90FE306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DD582-8F3F-97CA-5A72-6BD51D73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26D89-AA41-7454-8D85-4D618871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44299F-C1FB-4EA4-AEF8-93AFD3849F0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194969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15C579-F658-E1A6-A1C3-A751CDBF4B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597710-11A2-CF91-E11E-037E42FA9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61565-F511-FA88-8D56-92BFF0871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108C5A2-4246-4589-A639-E0C22929AB71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2392-781B-63C5-B5B3-E2F03A1AC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BA12B-1034-72AD-2780-7AE4ADCAF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728ACA14-39D2-4DC1-B6D9-7E786E25DB5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4725652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>
            <a:extLst>
              <a:ext uri="{FF2B5EF4-FFF2-40B4-BE49-F238E27FC236}">
                <a16:creationId xmlns:a16="http://schemas.microsoft.com/office/drawing/2014/main" id="{72286AD9-CB93-FD85-27D1-CEC7534D49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 Flier – Builder Buyer Incentive</a:t>
            </a:r>
          </a:p>
        </p:txBody>
      </p:sp>
      <p:sp>
        <p:nvSpPr>
          <p:cNvPr id="2052" name="Title 1">
            <a:extLst>
              <a:ext uri="{FF2B5EF4-FFF2-40B4-BE49-F238E27FC236}">
                <a16:creationId xmlns:a16="http://schemas.microsoft.com/office/drawing/2014/main" id="{F7CAB8A0-D30C-5CE6-1D8B-3D75061CE1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A41CA07D-F34A-ECB0-0206-001E4DC904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Print both Sides of the Flier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and make copies in 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C851695F-5BB9-6CFD-093B-D75BE0D922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90F6972-6B71-BB8E-2568-9F1E7132D2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following slides are a two-sided Sample Flier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that your Integrators can use to get Referrals from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Home Builders by offering a Buyer Incentive 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03C1E95-368D-6C9B-43C0-31C574AD57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197" y="2746541"/>
            <a:ext cx="2991267" cy="340090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20ED8220-EE76-5905-051D-4EC97F5056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4736" y="4330912"/>
            <a:ext cx="2770187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Integrators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Information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34B92465-53F6-BC83-B6B0-C4C37C6E70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0629" y="5404062"/>
            <a:ext cx="2438400" cy="569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5F22BAF-E388-486B-9B1C-FE263EE1DA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323" y="3077724"/>
            <a:ext cx="2305011" cy="92200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5BC41C8E-1BAC-CD53-E7E1-9FBB234365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Front side of the Flier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70FB61F4-B5B7-6B71-3E11-A5EB9821D984}"/>
              </a:ext>
            </a:extLst>
          </p:cNvPr>
          <p:cNvSpPr txBox="1">
            <a:spLocks/>
          </p:cNvSpPr>
          <p:nvPr/>
        </p:nvSpPr>
        <p:spPr bwMode="auto">
          <a:xfrm>
            <a:off x="0" y="4953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00" b="1" dirty="0">
              <a:latin typeface="+mj-lt"/>
              <a:ea typeface="+mj-ea"/>
              <a:cs typeface="+mj-cs"/>
            </a:endParaRPr>
          </a:p>
        </p:txBody>
      </p:sp>
      <p:sp>
        <p:nvSpPr>
          <p:cNvPr id="4099" name="Title 1">
            <a:extLst>
              <a:ext uri="{FF2B5EF4-FFF2-40B4-BE49-F238E27FC236}">
                <a16:creationId xmlns:a16="http://schemas.microsoft.com/office/drawing/2014/main" id="{27CF0F94-7FC1-8FA4-2003-585F7627ED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YourWebsiteName.com/control4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18FF4A33-0565-ABB8-6EF7-5682BE7C59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6800"/>
            <a:ext cx="91440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sp>
        <p:nvSpPr>
          <p:cNvPr id="4101" name="Title 1">
            <a:extLst>
              <a:ext uri="{FF2B5EF4-FFF2-40B4-BE49-F238E27FC236}">
                <a16:creationId xmlns:a16="http://schemas.microsoft.com/office/drawing/2014/main" id="{D643DF43-0620-796C-BF28-D630A95A55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6731" y="2324810"/>
            <a:ext cx="3090862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Agents can use it to:</a:t>
            </a:r>
          </a:p>
        </p:txBody>
      </p:sp>
      <p:sp>
        <p:nvSpPr>
          <p:cNvPr id="4102" name="Title 1">
            <a:extLst>
              <a:ext uri="{FF2B5EF4-FFF2-40B4-BE49-F238E27FC236}">
                <a16:creationId xmlns:a16="http://schemas.microsoft.com/office/drawing/2014/main" id="{4D50EEF2-9829-CBCD-5FBF-92F6DEEC4F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17044" y="4546601"/>
            <a:ext cx="6015037" cy="72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Many Builders are Buying Down</a:t>
            </a:r>
            <a:b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Interest Rates and Paying Closing Costs!</a:t>
            </a:r>
          </a:p>
        </p:txBody>
      </p:sp>
      <p:sp>
        <p:nvSpPr>
          <p:cNvPr id="4103" name="Title 1">
            <a:extLst>
              <a:ext uri="{FF2B5EF4-FFF2-40B4-BE49-F238E27FC236}">
                <a16:creationId xmlns:a16="http://schemas.microsoft.com/office/drawing/2014/main" id="{56E57199-5534-5662-0C5B-1A2F1B56E7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6263" y="2319338"/>
            <a:ext cx="601345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Connect directly to the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Communities and New Homes!</a:t>
            </a:r>
          </a:p>
        </p:txBody>
      </p:sp>
      <p:sp>
        <p:nvSpPr>
          <p:cNvPr id="4104" name="Title 1">
            <a:extLst>
              <a:ext uri="{FF2B5EF4-FFF2-40B4-BE49-F238E27FC236}">
                <a16:creationId xmlns:a16="http://schemas.microsoft.com/office/drawing/2014/main" id="{A1CD6ADE-FB32-548F-A107-220F3DF9CE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6263" y="3369697"/>
            <a:ext cx="601345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Get updated Financing Incentives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on the Builder’s Inventory Homes!</a:t>
            </a:r>
          </a:p>
        </p:txBody>
      </p:sp>
      <p:pic>
        <p:nvPicPr>
          <p:cNvPr id="4108" name="Picture 5">
            <a:extLst>
              <a:ext uri="{FF2B5EF4-FFF2-40B4-BE49-F238E27FC236}">
                <a16:creationId xmlns:a16="http://schemas.microsoft.com/office/drawing/2014/main" id="{6D7BF8D3-1CCE-C1F1-FF8E-C46E250E0A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843213"/>
            <a:ext cx="1685925" cy="2528887"/>
          </a:xfrm>
          <a:prstGeom prst="rect">
            <a:avLst/>
          </a:prstGeom>
          <a:noFill/>
          <a:ln w="571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7C3DF98B-CB68-43F4-9A50-C5F9DEFF3E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784459"/>
            <a:ext cx="23241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 #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243EFB6C-CCCD-A755-292F-B5B51F504A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5784460"/>
            <a:ext cx="282723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7F088F0-015F-E73A-EF51-5C535E5326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9962" y="5692169"/>
            <a:ext cx="2124075" cy="759254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942EC919-B150-6C86-CA62-C83F837692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Back side of the Flier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F9D0460F-B20C-5080-440E-262CB62AE8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3858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All I ask in Return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is that you Refer me Home Automation Business!</a:t>
            </a:r>
          </a:p>
        </p:txBody>
      </p:sp>
      <p:sp>
        <p:nvSpPr>
          <p:cNvPr id="6147" name="Title 1">
            <a:extLst>
              <a:ext uri="{FF2B5EF4-FFF2-40B4-BE49-F238E27FC236}">
                <a16:creationId xmlns:a16="http://schemas.microsoft.com/office/drawing/2014/main" id="{96729F77-9D0D-568D-A5AB-DC22E771B7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24271" y="2491418"/>
            <a:ext cx="5410204" cy="2464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If you have any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 Inventory Homes or Custom Homes</a:t>
            </a:r>
            <a:b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that need an Extra Buyer Incentive…</a:t>
            </a: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>
                <a:latin typeface="Tahoma" panose="020B0604030504040204" pitchFamily="34" charset="0"/>
                <a:cs typeface="Tahoma" panose="020B0604030504040204" pitchFamily="34" charset="0"/>
              </a:rPr>
              <a:t>we </a:t>
            </a:r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can provide a free Control4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Home Automation System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as part of the Sale for your Buyers!</a:t>
            </a:r>
          </a:p>
        </p:txBody>
      </p:sp>
      <p:sp>
        <p:nvSpPr>
          <p:cNvPr id="6152" name="Title 1">
            <a:extLst>
              <a:ext uri="{FF2B5EF4-FFF2-40B4-BE49-F238E27FC236}">
                <a16:creationId xmlns:a16="http://schemas.microsoft.com/office/drawing/2014/main" id="{66959479-041F-9681-24E0-549D36586D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947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YourWebsiteName.com/control4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F4FEDA7-CA37-0B4C-FA23-9CF5102E89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9880" y="5090320"/>
            <a:ext cx="4618036" cy="1325562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endParaRPr lang="en-US" altLang="en-US" sz="2300" b="1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8D8D694-A08D-AC08-43C2-C72997405B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06079" y="5181705"/>
            <a:ext cx="4465638" cy="11427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Let’s Talk…</a:t>
            </a:r>
          </a:p>
          <a:p>
            <a:pPr marL="0" indent="0"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 We could work up a Proposal and include it in the Sales price for You!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B64A793-3AB9-578D-A445-FAA38ABAFD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117" y="2644775"/>
            <a:ext cx="3209684" cy="3771107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8A972C86-5022-D9FC-FA3F-A8761F1979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3863" y="4415834"/>
            <a:ext cx="2770187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Integrators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Information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754C923F-9773-ED6E-FA0B-10A8A11285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5562600"/>
            <a:ext cx="2551959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98819F6-345B-EAAC-ADC2-5A8C9B4C20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323" y="3077724"/>
            <a:ext cx="2305011" cy="92200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Freshcoat Saratoga Springs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coat Saratoga Springs Presentation" id="{D195A341-2248-4055-8056-4FA369DE4C60}" vid="{097E6D97-8E88-4FFB-9BD6-0B078AFBE9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Freshcoat Saratoga Springs Presentation</Template>
  <TotalTime>7495</TotalTime>
  <Words>237</Words>
  <Application>Microsoft Office PowerPoint</Application>
  <PresentationFormat>On-screen Show (4:3)</PresentationFormat>
  <Paragraphs>41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Freshcoat Saratoga Springs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977</cp:revision>
  <dcterms:created xsi:type="dcterms:W3CDTF">2015-01-05T15:32:48Z</dcterms:created>
  <dcterms:modified xsi:type="dcterms:W3CDTF">2026-10-07T06:44:52Z</dcterms:modified>
</cp:coreProperties>
</file>