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FCC93-B716-4B8F-BA64-D8ECBD2893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510AC8-C43F-40C7-8B13-CDE5762B846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33047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E0A21D-4225-4E10-8F62-B7B4592EDCA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393B75-2177-4323-84A5-6A96BBC6035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1233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938AA9-E7E5-4776-9466-2C530F03C1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B2BE75-1100-49D6-9914-C209EA87096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629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9D5EFF-6D2C-44EA-816B-B4EC3B05FD2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573B7-7FBF-4C19-8629-D481B081E94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2151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C47F6A-72B2-471D-9D83-2B60230AF08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4BAA3-C35B-425F-BC3A-77144D83134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96492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162548-B989-4550-925D-59DE2FD2B60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9910A0-DBB5-43A2-B8CF-9F3D234DDC9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1554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FEEC64-3766-453C-B84B-3CC1065CFC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7634A-D9AD-448D-B499-454720B0E0B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29434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B5938E-F353-48FF-A416-72C5EF09248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D89D53-7D0F-4AF8-A34A-1CB2454046D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6539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9B1B1-B882-45AF-AA25-EC927805391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B37ED-77BD-469A-912B-6CA9488CCF7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0976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E99D92-F07B-4F3B-AAFB-DB4201D4990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E8D3D4-A6DE-41AF-8B00-6A52D3710C0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795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B705F-DA34-4972-B293-8BA1AE3A731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200D3-830A-49DD-9297-0E982DEF67D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82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D587B73-A057-4653-A879-18D5F02BD3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E500601-0F6C-417C-BFBB-5377F69D68C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28083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F7835D79-0987-164F-BF7B-8A896F677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93E9E51A-80AB-D0C4-F396-0670C9683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239EAF04-58F8-E331-2986-CB357FDC63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8FAE54-034B-D82C-F3BF-98AAAF648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Improve “Showing”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3ACD583C-7427-4E54-EC81-B87DDD353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improve the “Showing” experience of a Real Estate Agent’s listings.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374DD3-F500-AF3A-F60A-46DFFE241B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01" y="2636837"/>
            <a:ext cx="3260449" cy="3706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55092E2-312A-ED75-14E1-BD26C217EE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46" y="2875688"/>
            <a:ext cx="2422707" cy="125128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6C14FA13-6ADA-F299-B998-1371ED5D11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7286" y="4348553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861D944A-BD09-A4C1-E87F-24618918FE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4299" y="5562600"/>
            <a:ext cx="2522403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ACD8406A-CC2C-57E7-94A8-45E7F5CBEE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189A58A6-6DE5-0E9D-DD12-97A024777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5C2B9B92-E2A9-1A1B-8712-61207E60CC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CC3A206D-1D19-A8FD-FDFF-7AD397113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D1BB77A-C246-D786-856F-8B1085860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4" y="4649788"/>
            <a:ext cx="5956299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85C93D91-5E95-CAE8-21A3-E3B29443B8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1825" y="2352675"/>
            <a:ext cx="59563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C3448581-05AD-4933-1298-B139FECECD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DF2D4A-1648-D774-3239-B885F4B70E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3026" y="5547798"/>
            <a:ext cx="3257948" cy="109684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E69B31E0-4AA3-7894-CB3E-73C8AD1596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72E5585-77BD-EC4A-2E84-D15C9D2FB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E3628F-023C-F564-A0EB-1FCE297CB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2619" y="3399664"/>
            <a:ext cx="595630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809CFEF8-506F-BBAE-FF9D-714FC53ED3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DA7D2E7C-2DC7-DD01-94DF-499B58BDBC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8247"/>
            <a:ext cx="8709024" cy="10668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Sprinkler System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78377BB-5009-77C0-1510-2B9A0D1481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201168"/>
            <a:ext cx="8709024" cy="911669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8A06C84-E61B-BFED-70A1-B30E45D97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937" y="5228749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69C87F7-A3DA-D9E1-C8AD-C6FBB2B11D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5689918"/>
            <a:ext cx="25146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CB6611AF-DD93-3E52-74D9-CCC465E36E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706" y="2575844"/>
            <a:ext cx="5576294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11A3A8A7-B8A9-44AF-AD29-BAA6A36AE5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67706" y="3704649"/>
            <a:ext cx="5566218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Sprinkler System work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to improve the “Showing” Experience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of your Listings…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F2B2390-0E90-A77C-9CB3-03A035319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7133" y="5327895"/>
            <a:ext cx="4407365" cy="998195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Estimate!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219EF41-47BB-1F13-04AB-FB21F2B79C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259" y="2640097"/>
            <a:ext cx="3260449" cy="370694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04D1EC6-2909-1615-3DD5-4AB4471A8B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29" y="2918618"/>
            <a:ext cx="2422707" cy="1251288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F431ADE2-738B-8191-2049-781C9B3FD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899" y="4335250"/>
            <a:ext cx="287547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A0B4036-3EEA-4759-260B-B9A7433D0D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9422" y="5542428"/>
            <a:ext cx="2522403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7470</TotalTime>
  <Words>223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967</cp:revision>
  <dcterms:created xsi:type="dcterms:W3CDTF">2015-01-05T15:32:48Z</dcterms:created>
  <dcterms:modified xsi:type="dcterms:W3CDTF">2026-10-07T06:40:41Z</dcterms:modified>
</cp:coreProperties>
</file>