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5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27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4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8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15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36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50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832933-B150-24D4-A1D3-9DAAA27A2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312E18A-463A-44C6-50CA-9AB981854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D86C07-26F0-4594-4AC4-36BD8891E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4C75C7-2473-E880-FA54-B9C6FFE51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DB737EA-3A9F-59FF-30F1-D5F60EDB9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711321-9184-4A5B-ED15-B441E2CEB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57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03750"/>
            <a:ext cx="5940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03E2A95-C825-1D4E-047E-0A51AC5A7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80" y="5580319"/>
            <a:ext cx="2662439" cy="10720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3F3BEE-47C0-6669-2F0A-EC921928D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0F2086-3CE1-C19A-B6A3-6819A0B3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8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B73E52-CEA9-AF68-B756-C17FE1249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157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7EEB4A8-A902-FCAF-D829-5AC061D5F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464" y="2449884"/>
            <a:ext cx="545853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AEFABC0-4A64-F8D9-3A2D-E61002E86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3" y="3552367"/>
            <a:ext cx="545853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Features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F7A2A5-7E1C-AF47-6B04-42DF64285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5CD9E9C-DF41-2E46-4720-06EC52381E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F4F6707-FDBD-DDE3-0EE1-B4537D270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5FE12-4454-9B68-6016-83738DC27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7461</TotalTime>
  <Words>229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2026-03-06T14:54:43Z</dcterms:modified>
</cp:coreProperties>
</file>