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2EA70-6F10-48DD-B2BE-2DAEE6410C5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67DAF8-8D87-475B-ABB5-FD87B83441E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2070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58499-B242-4516-A30E-ECE05E48739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BB625-8426-4F57-A063-8E71F2F9AA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4746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EB76A-4F5E-4BC0-911F-4A4E0FA459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1E952-6981-4FC8-A961-677C5F0C7C1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111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C25A0A-C580-4A90-B0EE-02B4986DD22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2A5D6E-2735-44B7-88CC-E541D20F87E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646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95315-1DAD-403E-B45F-AD89D4F09B9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7A683-920F-425B-ADB7-FAA16473B61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8409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91B0E-3198-4D57-A05E-BAF035D300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AE2FB2-AFF8-4E73-AED4-007DBA9448D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8030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24666-0D91-4F8A-97D3-25FF182996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1A9FC0-B38B-484E-BDE1-D30A3C8694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5615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70A8B-455D-4335-8C4E-90DE0DC0B5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DD0CB8-DF5D-4A23-8C65-F66879DE21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385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277B7-5CF3-41E3-B1D2-696C8FE48BD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FA6BC-72BE-4B42-9FB8-038C32C6B44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006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95CEA4-800C-41E5-B36C-5FA63A51C0E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DAA53-16A6-45DE-9E7F-26DDBB5C647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6102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1C685-2E53-4CE9-8524-E2A3946DEA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7406CE-C2C8-46CF-90BC-CDAEFBC9FC7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986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687EF38-DF6E-453B-91C2-1E62B2E108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8395FAB-C43B-4121-88E5-300FC09AB9A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21031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52A9B34-EC4C-98F5-69FE-DD3CDD0058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9A344ED-5B7B-40F8-0C27-1B2ECB7F8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6F837C6-FDEB-2C12-33A1-9806D8AC15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BF0F5-DD8B-3869-12E3-3EA60DB3C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3355B7B-9B7B-9350-627D-F39CA481C3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E6B42A5-6971-E513-3BA8-2C799A3977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89238"/>
            <a:ext cx="2991267" cy="34009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90B60B-B96F-B586-02BB-01DFB9A92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979" y="4376323"/>
            <a:ext cx="25908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55150B4-406E-CF7C-276B-219293753C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4799" y="5443538"/>
            <a:ext cx="248040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F5D19EB-A74C-D3A5-D369-1EA970FA1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20" y="3262313"/>
            <a:ext cx="2368120" cy="78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15E1AB7-CB21-5E27-C9FD-B9C462433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C69ABCC-767A-4A07-BCFD-823E76632DE7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ACC7DF84-80EB-8CAA-4378-9A8848401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654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EF5C36AF-0CCF-FF55-5564-B2DFCFBD3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B1B969CD-AB0B-60DE-0F09-50888592D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7DE9F46-C1FB-614A-55F5-E4B220665B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2521D7F6-AE48-1697-6677-3D1F8F5EC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A5B983-A863-8F78-085F-576FB41768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C4972B8-922E-60AE-E577-F54F3AE0B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51733CA-DFB2-59A7-D692-0099D0CF50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86FF16B-91E2-9AD9-232B-AED4CD92E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ABCABB-699D-159E-598D-9AE2C27ED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702300"/>
            <a:ext cx="2368120" cy="787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1EFC6AC-9966-D3E8-0087-BACF77550C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3694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Floor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Covering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075" y="2409820"/>
            <a:ext cx="5465923" cy="866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 or Buyers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that want new Floor Coverings: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336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3A12FB16-9455-9C35-0D18-805E5F490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8075" y="3441135"/>
            <a:ext cx="546592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Wood Flooring</a:t>
            </a:r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Carpet Flooring</a:t>
            </a:r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Laminate Flooring</a:t>
            </a:r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endParaRPr lang="en-US" altLang="en-US" sz="8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Vinyl and Tile Flooring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8217" y="539346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 for a 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Free Design Consultation!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D31087-7C75-DEA0-769A-500F7A6DB9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00" y="2421041"/>
            <a:ext cx="3125131" cy="384312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41ACA9C-3C5A-0043-E7A1-7C2C4A2A26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563" y="4241235"/>
            <a:ext cx="2819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E508ED0-EFA4-A317-C89C-DEB7BA305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631" y="5360583"/>
            <a:ext cx="2485265" cy="735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925FBE-ED0A-82AB-0F8E-F48D1A8887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203" y="2914441"/>
            <a:ext cx="2368120" cy="787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7459</TotalTime>
  <Words>213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2026-10-07T07:01:03Z</dcterms:modified>
</cp:coreProperties>
</file>