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5418C2-4EB4-131C-47E0-DC21700D72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643065"/>
            <a:ext cx="3274339" cy="370693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24B487B0-2E1E-F179-2BC7-28813A102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68" y="4480686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73A5882-0CB2-EC55-D93A-7E87C13AC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68" y="565105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0B0301-E961-891C-A2ED-15ADBD7122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311" y="3078624"/>
            <a:ext cx="2474038" cy="89965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Decorating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F024443-2AF1-32C0-F18D-A11142F0A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3766736"/>
            <a:ext cx="4038600" cy="262930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Me for a Free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Design Consultation!</a:t>
            </a: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EBEF09A-0343-1A5B-D6B6-FE5430BCFD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3988" y="2395137"/>
            <a:ext cx="3262223" cy="11862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C74C4E9-786B-03F9-9B2F-7E3CF1CACA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851" y="2346071"/>
            <a:ext cx="3390162" cy="387947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40478AC-2063-C292-CE31-59D3B1A1D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7132" y="5457190"/>
            <a:ext cx="2895600" cy="51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381E428-2CA6-E68F-5213-98C9092388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528" y="2661836"/>
            <a:ext cx="1618808" cy="2209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7546</TotalTime>
  <Words>148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972</cp:revision>
  <dcterms:created xsi:type="dcterms:W3CDTF">2015-01-05T15:32:48Z</dcterms:created>
  <dcterms:modified xsi:type="dcterms:W3CDTF">2026-03-06T17:22:17Z</dcterms:modified>
</cp:coreProperties>
</file>