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Home Builders.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03C159-30BA-6CBF-1DEB-88A6C15F7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091" y="3181089"/>
            <a:ext cx="2253628" cy="810515"/>
          </a:xfrm>
          <a:prstGeom prst="rect">
            <a:avLst/>
          </a:prstGeom>
          <a:ln w="5715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7AB3DA-C004-12E0-9F15-DC5AF1EB60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937" y="5655469"/>
            <a:ext cx="2432126" cy="87471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8DD4168E-BD9A-BF78-0772-2A45CF65D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873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we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us Fence and Rail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FFDBA6A1-A348-490F-149E-50E31FDEA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" y="26255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80C533F-0136-8B02-AA9C-36264C1F1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599" y="543442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Consultation!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32757E2-BAE1-BC1A-62C5-86B48761A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3779" y="2388043"/>
            <a:ext cx="5361432" cy="208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Fence and Railing for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your New Construction Custom Homes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Home Clients…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D5930F-4692-15E1-AC50-80F61E3C7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80" y="2514600"/>
            <a:ext cx="3200400" cy="37709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37D5A9-95D4-CFE1-D3AC-363B76EE0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92" y="2958640"/>
            <a:ext cx="2404976" cy="864947"/>
          </a:xfrm>
          <a:prstGeom prst="rect">
            <a:avLst/>
          </a:prstGeom>
          <a:ln w="57150">
            <a:noFill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6B12F2F-1233-5EF9-F272-59454AF5D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79" y="4267626"/>
            <a:ext cx="2819401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8607641-49AA-0B82-CAC0-37CAC6626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199" y="5429570"/>
            <a:ext cx="2461869" cy="66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6348886-8ADF-3A9A-7350-BFFE03CFC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3779" y="4475913"/>
            <a:ext cx="5361432" cy="78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specialize in High-End Fence, Railing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and Privacy Gate Features!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7534</TotalTime>
  <Words>220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988</cp:revision>
  <dcterms:created xsi:type="dcterms:W3CDTF">2015-01-05T15:32:48Z</dcterms:created>
  <dcterms:modified xsi:type="dcterms:W3CDTF">2026-10-07T12:53:28Z</dcterms:modified>
</cp:coreProperties>
</file>