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5F956-B3ED-4FAB-8506-5523389D052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51F98-772F-45DB-A044-A87B708542B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7743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6A3B5-45DE-4F18-800A-B821EFCCC39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2A9E1-4019-4C21-BE3F-C06F5474AC8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669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DAE21-665E-4405-BBA3-150A56E08C8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DEFEF-E111-4FC8-8402-4801641319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615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88D4A-F372-4A2B-93E3-90962409017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11326-D5A5-47F1-A3D0-85C10F6EC7C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18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BEAF4-01E6-4EE7-A435-A2C6F716E7E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E2938-009E-41DD-AA09-B4753D1F60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5141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FF29C-17DB-47F9-B571-62AB76681D7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50EF6-0ED0-4D30-BDBE-B20485CEF27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1140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192B0-C1D0-4E9B-976E-B6BE799941F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F7CA2-B7B1-4087-AF77-FC8879C8A14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5354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3D664-C65B-4DD5-B7FC-37910E22BEB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F501B-AEA7-454C-B1F7-9BEC98BC1D4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338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43B40-A3BB-4AC4-B2B9-0FB0C6408F1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EC770-7052-4EC4-90B9-BFB48D71323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0117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D4215-9413-45F4-9088-160DE1938AA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C588D-32EE-41EF-92D3-CFB1E9BA7D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9597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9B9C1-B7EE-4BF8-898D-FA9E8A94547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E62BE-AB1F-4843-8129-EF8FC92326A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8141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8BF81AE-95DF-4AA6-89E1-9F06C670BE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3AF4FC6-17CB-4C2F-B4D0-AE9EA8C2F7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83279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9ACD2A4-BB27-F745-D678-EE348DBA0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Buyer Incentive Flier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4C60127-DC1C-9B51-A3D9-C3E499DDF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offer a Buyer Incentive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on Real Estate Agent’s listings.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8E191A-BD3D-8364-C4F0-FB20BB254E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619" y="2709614"/>
            <a:ext cx="2953162" cy="357237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10D345D-DDF0-58AA-D875-E9B5E60CC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2700" y="4553704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25B8DD3-38F1-D05C-CF21-B049310C2D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5100" y="5529513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6473721-136A-6D2E-309B-C98C99AD7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16CAF48-C52E-B475-8CF5-1873A7B596BD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830FA388-DC8D-65B0-C1FB-CFF610706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3026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AC5E8177-EA24-9FEB-CB54-8FDEFFB37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79AFD320-992B-0FF5-F363-73A0D3844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B1188E97-CF25-AA2C-15F2-B09A15836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4649788"/>
            <a:ext cx="587851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B48C1ED9-363D-4197-D119-13224FF1F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065" y="2352675"/>
            <a:ext cx="594106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F6FFFE78-3F92-396B-1A1C-40EE9DE83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3A05D1F-BB1D-5271-ABDB-9E444FA19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E5BAA38-927C-25AB-EAD9-D2F79D7BB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33F101A-B4A1-D576-4F99-DD1CC1C18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065" y="3401219"/>
            <a:ext cx="59563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BE2C1FD-24E7-160C-01CE-D5CAEB9D70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675" y="5655686"/>
            <a:ext cx="1814649" cy="97371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6105DBDB-C9A7-6B5A-DF62-4EB34EBA5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Home Insulation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" y="292056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057005E-4474-A287-5718-41CAE8ABE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6" y="2517304"/>
            <a:ext cx="5486401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Listings or Rental Properties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40ABD0F-5C11-640B-A15B-12C65BAC9D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6" y="3677704"/>
            <a:ext cx="5486401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Koala Home Insulation Package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an extra “Buyer Incentive” to help you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Sell your Properties…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7EEE3AB-65A2-7EF0-0D52-56C096CD14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7978" y="5232986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28A879-8EE3-C8AD-6708-85A5662073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54" y="2517304"/>
            <a:ext cx="3189670" cy="385847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ADB7432-0D42-7B87-EC45-0AD84B7F0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728" y="4521047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1B92F95-C6DB-9FE0-0FD8-802D0AD31E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804" y="5528500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7502</TotalTime>
  <Words>228</Words>
  <Application>Microsoft Office PowerPoint</Application>
  <PresentationFormat>On-screen Show (4:3)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976</cp:revision>
  <dcterms:created xsi:type="dcterms:W3CDTF">2015-01-05T15:32:48Z</dcterms:created>
  <dcterms:modified xsi:type="dcterms:W3CDTF">2026-10-07T07:39:30Z</dcterms:modified>
</cp:coreProperties>
</file>