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E6E80-93C8-45BF-AE12-584EE0BFAD3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C8B4F0-D9A7-43D1-AE0F-B10CE2BB7BF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357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BDCD00-C4C1-40C1-B80D-E47A1F9609A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32B99-F1F3-4E47-8F0C-8D9B9314303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3681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EB5CD-CC0B-476F-812C-2410F09A5D4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183E90-1A24-4249-AC0E-DB079FEAEDB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8313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72FD6-C38E-441C-8DC4-7D655177756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954F7-0F96-4E57-8E20-2BD0BF73EB9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1153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1972DD-6ED7-4F4D-AB4C-E963A4B9CFE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9B497-8A8F-4BBE-87D7-6C0EA92D90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1589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30996-1468-44B8-A7E8-01F34E1A34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2C034-10BB-42E4-AC59-471F2C75BCB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3463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C7782-21F1-4C77-92B2-D1F99E4DBC2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9DA683-CC91-4C09-B3A1-FED8C534688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059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CDA749-5F48-4F01-9525-01A226820F8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673D0-B9BA-44EF-A222-944A0F72E5E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539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4741B-901E-4990-B888-B4DA86D0E46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1E11C8-D791-43E1-BFAE-42416B32C9B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0329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56E1C-2BF5-4FC5-B726-A14C036DAFB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2EAB7-D7C9-4EEC-9645-260430E3A36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1065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52A4E-B5AD-4C59-BA97-B05E00371D4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B657C-2176-4D52-B90C-CDF9C63AC98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0747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F73D428-CE50-439A-A12B-8318DB51ED0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5D505D0-EC86-4FF1-93C1-DED3E5C2A0C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78396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8F54D352-C07A-6BA8-9A4D-86C61315F9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C726DEB6-D074-193C-3508-E2FF278177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E1C3CCE-DF1E-6A0D-CA93-90A69B2F8C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DD4935-6C3C-A873-4BFB-4983919898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Builder’s Construction Mgr.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EC49680-39E9-4E75-D55D-0F6EA8B20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Builder’s Construction Managers.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9882BC0-5A17-8C7E-EB5D-1C0E35709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785825"/>
            <a:ext cx="2857899" cy="341995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54A29943-BCFB-D409-E3C4-3A08D84F07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1864" y="3209384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E0B6C1D-6018-D669-F4B5-B3E276B2F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475944"/>
            <a:ext cx="24384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17898A9-6A91-9C99-85A7-FCA64A98B9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1" y="5468700"/>
            <a:ext cx="2438400" cy="5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13A16ECA-A584-1D69-EB33-81077CBCAA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CFBD1873-6C9B-BE75-C9EA-DE0412E35C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89862092-45F4-F1A5-0202-A700C92CC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8BE38F28-E0FA-5B4A-7D32-CA7F089D1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256ABABE-68A0-B3CE-9EA1-64B8BDEA6A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4558665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Make some Money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A32D1F2A-A644-B8A6-CD58-7B77E2C4C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2352675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E6A22B83-DDF6-E24D-59E8-40A109238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3" y="3424238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C31D7E47-9B75-9913-875E-CC10142AE9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C87DE0D-850A-31EC-D241-0F9D6AAA42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031" y="5539106"/>
            <a:ext cx="2039937" cy="1100296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90DF24E6-CB87-3650-1E15-B3F0FA091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D34B97-7CDA-37D9-CBB0-4A235D737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1254A19-D533-60BF-C8C5-5C4E28E7D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318F35B-61AC-E662-9532-8A57FEFF7D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7807"/>
            <a:ext cx="9144000" cy="98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Pool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and Spa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43A7DD03-12DE-6D20-3CFE-73A17441C5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6F7C4DA-829C-BAC1-60DD-32A78FB41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3562" y="5540575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37EB47FE-D446-0B90-3097-516A2724F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1879" y="2697520"/>
            <a:ext cx="5329005" cy="248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Pools, Spas and Hot Tubs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your Model Homes and Inventory Homes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during the Construction process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Custom Builds…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6F5045A-F86B-988D-7202-D6A03FE67E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955" y="2586071"/>
            <a:ext cx="3200400" cy="3829811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FEA17887-88E0-052E-9C6A-8CE58F0EBC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3070" y="3124200"/>
            <a:ext cx="1858169" cy="1002254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C114144C-0624-1DD0-B9BE-4E6B33A6D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75944"/>
            <a:ext cx="2743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2208E87-B43D-631A-619C-259326E357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6775" y="5562600"/>
            <a:ext cx="2667000" cy="679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7452</TotalTime>
  <Words>212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2026-10-07T11:34:31Z</dcterms:modified>
</cp:coreProperties>
</file>