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AF18-92DB-4F18-9AF1-A856B6EB55AA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9A72-5D02-4563-ACBA-E846380F6D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73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E4ADA-4F8B-460A-B3E9-7D377EDE2EB6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A84A-3386-40CC-9F11-67C5043AD4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501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27AA5-CA85-4BFA-BD4F-EB77CD254BEC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EE08D-2D18-4552-8790-B63A70DE6F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314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9CB3-838F-470B-BDA9-A96F8F6B2F9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FE81-982D-4066-8FE9-A27359E049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8053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4A0C-C587-4F75-95A0-999DD06ED6C6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E2D3-ED3D-40DE-984A-0AE17CD2FB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948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B910-B7EA-41E9-BE45-380004DE3634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3515-B33B-4D00-8761-654DBB331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639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ECF1-9F3A-4159-AE54-94244A2B7AB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31F4-B9F1-402D-9367-D4267D22D6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662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D0C3-279B-4217-B295-91A0030CB57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66B92-2141-4D7B-95D3-BE073601E2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14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B167-D51D-4160-9CC2-FB1B025EF96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02D6-8B8C-4B45-9BD9-5D9020F9FB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96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9DAC-FAD2-47E9-A709-DC066E80F73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6996-EC06-40CD-A79A-E2D2F1A9E2A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3162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ACFD-F8CF-48DA-8651-385126E1BD0A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5805-FA85-4D30-B3E1-80B0E55B59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4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DF95B4-AE83-404C-9598-A9ECF5C697D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176A6A-8D45-4DF3-B649-568555FEB2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2834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868" y="541728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5DD519-7AA3-BEAC-8741-414A8A58D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78E379C-97CB-924B-CEBE-1C3ECEDB18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6663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3F9FED6-E36B-5800-9B9C-6293C886E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789238"/>
            <a:ext cx="2783633" cy="32987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28CDE1D-0757-CCDB-D2AE-BEC084810E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259" y="3124200"/>
            <a:ext cx="2259914" cy="79863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FE033B4-BF33-0E37-4391-A1AFC49E9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846" y="4257799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E524785-A8E6-5EF5-F1FA-4611B0A8A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5014" y="542436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F19CBB8-0263-C250-7796-4127515B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Good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5873E0CC-E5A3-391A-9AF5-5C75B6163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FB66EBB-75A1-456D-9060-DECB20642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F31F9D2-7D42-5FB4-DE83-C5FEF2B22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808662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173F6C-BE9E-F4BB-A22F-6290EB94B1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5584826"/>
            <a:ext cx="3048000" cy="107714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1CEDBBF-09BF-DE4A-5AB6-D9247C6C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83099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15A3DF0-A2CE-88CC-E6C8-37704A10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504" y="4223605"/>
            <a:ext cx="5469794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Garages and Driveways</a:t>
            </a:r>
            <a:b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Porches and Patios</a:t>
            </a:r>
            <a:b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Utility Rooms and Sunrooms!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4C388FE-2B4E-BF51-94E9-32150A5B6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93" y="478234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1E39102-9AE8-A673-5970-5023BF1B8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747" y="548405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6710AA-FBCB-2AE2-3F75-42EDE7ABF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3834" y="2372153"/>
            <a:ext cx="5617464" cy="1717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Custom Concrete Coating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Model Homes and Inventory Homes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38BB22-91A7-4025-CA04-538DD1F8E0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64" y="2514600"/>
            <a:ext cx="3240540" cy="384016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46D4057-F49A-EFC8-4A43-408C82C626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277" y="2971800"/>
            <a:ext cx="2259914" cy="79863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A5681A9-9523-D825-90DD-A798FACFF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302" y="4239510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9E537FA-1017-6172-71BB-36B5BD899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032" y="5616541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7460</TotalTime>
  <Words>230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968</cp:revision>
  <dcterms:created xsi:type="dcterms:W3CDTF">2015-01-05T15:32:48Z</dcterms:created>
  <dcterms:modified xsi:type="dcterms:W3CDTF">2024-04-02T04:01:22Z</dcterms:modified>
</cp:coreProperties>
</file>