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321E5D-F0FD-D63B-351A-9D69429CF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33" y="3083514"/>
            <a:ext cx="1914792" cy="10288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8CF764-0050-B551-F9F4-7518CF78C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604" y="5581578"/>
            <a:ext cx="1914792" cy="1028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Lawn Care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188" y="2514600"/>
            <a:ext cx="5458108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Buyers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Projects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23" y="5562599"/>
            <a:ext cx="4465638" cy="81317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44B8F7-7C6E-AB43-5DE7-8084958B9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4826" y="3886200"/>
            <a:ext cx="546506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Professional Lawn Care Treatment</a:t>
            </a:r>
          </a:p>
          <a:p>
            <a:pPr marL="0" indent="0" algn="ctr" eaLnBrk="1" hangingPunct="1"/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Lawn Fertilization &amp; Weed Control</a:t>
            </a:r>
          </a:p>
          <a:p>
            <a:pPr marL="0" indent="0" algn="ctr" eaLnBrk="1" hangingPunct="1"/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sz="1600" b="1">
                <a:latin typeface="Tahoma" panose="020B0604030504040204" pitchFamily="34" charset="0"/>
                <a:cs typeface="Tahoma" panose="020B0604030504040204" pitchFamily="34" charset="0"/>
              </a:rPr>
              <a:t>Lawn Aeration </a:t>
            </a:r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&amp; Seeding</a:t>
            </a:r>
          </a:p>
          <a:p>
            <a:pPr marL="0" indent="0" algn="ctr" eaLnBrk="1" hangingPunct="1"/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Tree &amp; Shrub Care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168B1F-9D14-C87A-AC94-3D7262166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45" y="2514600"/>
            <a:ext cx="3080834" cy="386117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91534CA-78AE-6A5D-5149-169657F44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062" y="445534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2ECACC3-274F-6A6E-9B70-1361122E1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97" y="5540702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7537</TotalTime>
  <Words>221</Words>
  <Application>Microsoft Office PowerPoint</Application>
  <PresentationFormat>On-screen Show (4:3)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987</cp:revision>
  <dcterms:created xsi:type="dcterms:W3CDTF">2015-01-05T15:32:48Z</dcterms:created>
  <dcterms:modified xsi:type="dcterms:W3CDTF">2026-10-07T06:01:18Z</dcterms:modified>
</cp:coreProperties>
</file>