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8211-9455-466C-92A8-8EA59AB8CD5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6718A-F3BC-4EB9-98A2-CBB80F0A36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97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25ED2-C28C-4EF5-9D94-F3B1EA6E2F6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AD6F-EF96-4B1D-92AD-2CEEAD087A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85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2D15-AEB0-4566-B154-698D3DFEE5B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C4BC-D804-46E0-95A3-02D3BCF0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98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E0D29-21DA-42DC-A2A5-C29AFC60256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29121-6BD3-4F46-8336-D1E581A1747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720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5D2B-3C57-4E93-A63F-9DEF9618CB8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3AE7-55E9-43CA-9A12-D765490BBA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64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E8E4F-67D7-4492-A8A2-55E2683E544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F7AF-08A3-4F1F-97A3-3318A59B459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58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63FD4-5AB1-4769-AC0D-123E9A1A546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05E3A-3E58-4132-8335-02BBF34688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01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F6782-2A4B-4C49-AA07-CE9027C2561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1B91-5BBA-4857-BA06-66A3B022842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17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3608A-779A-40A2-AF41-21B7F297C5C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F0532-11F9-46C5-B2C6-FAC1AF9258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2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6BB1-8489-46B6-B8ED-DA6BA914F9B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B407F-7E0A-4896-A6BD-9F83366FB7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84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A2E7-D68B-4DBB-92B0-A9D846B9A4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42378-9292-4869-8ABE-4BA70D3412D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91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BED32C-90D0-4B51-90A0-76C8A663F9C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681492-114D-4408-BCD3-B67874004D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96616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8C0EEBE-4E3C-80EF-EC80-F80C94CB9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510EC46-AED6-AB6E-FF53-06F786EB5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98288B22-C0C6-8FC6-F29E-BF1BC140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B7182-19FB-7171-31FD-BAC5BC578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52D8876-8098-8F10-6748-CF47134C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E6D5AF-8825-03FE-D42C-5B490BB78C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8923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1F4249-4747-90F8-55D2-6C8E555AA2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3076099"/>
            <a:ext cx="2369652" cy="95411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A5B3FAB-1F4B-0764-9E97-50156F438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332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C3C9ECB-3C20-1B70-46D1-04213E507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23" y="5508625"/>
            <a:ext cx="252240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3D59DB8-F8EA-672B-F684-492CFDC1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C75D6C-618C-E43D-654A-69632BD225A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7F53D31-D5D9-947A-C64B-9C8501C0A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0F9583C-6A9F-7E5D-D5CA-A9FCB980F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63BD3B07-EC21-0F7E-ABB9-5F5E651D8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5B7A272-1E77-7B02-4B60-AE7F7DE05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9D80537-B44B-01B2-B4E7-957939791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04B45F7F-B6C2-EBAC-DD7B-D05534CE4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5B5F759-3351-C546-E8BA-B20CDEC0F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B4706B-AC74-6B6C-475D-EE27B665BE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761" y="5459412"/>
            <a:ext cx="2886478" cy="116221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D20C599-585E-26AE-549C-C28913693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5A3DED8-5F4B-D4F6-D84C-E070C8334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03DD888-2AAF-381E-C582-C2D2BA9FA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CA4B49B1-1EB2-447A-B0E9-26EB89139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4" y="2374488"/>
            <a:ext cx="54387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DCF794D-6992-37D4-861A-D193BF24658D}"/>
              </a:ext>
            </a:extLst>
          </p:cNvPr>
          <p:cNvSpPr txBox="1">
            <a:spLocks/>
          </p:cNvSpPr>
          <p:nvPr/>
        </p:nvSpPr>
        <p:spPr bwMode="auto">
          <a:xfrm>
            <a:off x="3670299" y="3423414"/>
            <a:ext cx="5448299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Curb Appeal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Landscape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Deck and Patio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Pathway Lighting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D3108E5-477C-829F-28C0-7D0584BBA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6392" y="543442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FE25BE-5668-AAE9-B782-300B1F7AC4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398" y="2564056"/>
            <a:ext cx="3156427" cy="374107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43F3FD2-7FD4-7C77-A237-4731F7BBCF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63" y="2951941"/>
            <a:ext cx="2369652" cy="95411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F74D1EA-6E1E-1D16-88F5-ECD15CAEF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746" y="426324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39A720B-F48C-70BA-579B-A5E0D253A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5508624"/>
            <a:ext cx="25146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7451</TotalTime>
  <Words>212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2026-03-06T14:54:27Z</dcterms:modified>
</cp:coreProperties>
</file>