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5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666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more Referrals from Real Estate Agents.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22C9B5-6034-ACC9-9F17-7E3DF6C52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2597668"/>
            <a:ext cx="2953162" cy="368668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62D81F4-A3DE-CDDD-F064-857473E6E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206" y="461246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324FF1B-7E0F-C2D4-DB51-C11791B9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606" y="5570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E194E95-7320-38BD-6D13-4F57860514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73" y="5651851"/>
            <a:ext cx="1964654" cy="8359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and Door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8" y="2482500"/>
            <a:ext cx="5458108" cy="292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Clients, Listings or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Windows and Doors…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Reduce Energy Costs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White Glove Installation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“Pane-Free” Guarantee…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423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550533-06CC-F41D-5C56-C62A2484B0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9" y="2520156"/>
            <a:ext cx="3088483" cy="385562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16FE214-0431-4F85-CB72-7ABA78090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911" y="460948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F7A993D-1784-E6B6-303A-025EB7074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346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7488</TotalTime>
  <Words>216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2024-10-29T01:23:04Z</dcterms:modified>
</cp:coreProperties>
</file>