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92AA3-8FCF-4A73-A589-F99AFE747E0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EDD43-C4C0-4838-98A4-518B6D2F0E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574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B93FA-C675-4AB9-BDF1-D145B3515B2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E1DCE-53F6-4F5F-8680-60500949C7B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5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67BA4-B7FD-4389-8B35-C0D36D89E3D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9E7A-55B2-4BBF-AC0D-62F3BA3363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627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E260C-1B39-4467-A457-ED2F0B4C8B9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9BB97-B67B-44E0-A637-7CFAF93D5B5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843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AD0EA-A1B5-4234-B482-8ADD883404B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ED522-04DC-43F2-BBF9-6AED11351B5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431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A0E67-1971-4509-B389-03A9027B76E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7E454-B690-4DE1-ABE4-5ECDFC770FE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18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127C4-7937-4D32-8441-50464D3099A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B7F74-1045-403C-AF05-9529B50D7A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2157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A2FD8-117F-4630-BF27-1C276644C27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54A22-4B3C-49E2-9A66-36DB9A172D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662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0A69A-3108-4345-A609-4F80A597457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FFDE0-9890-43A2-8CD6-2B947C8D43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3365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C4DDC-1254-49B9-A933-0991C8988CC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13825-C39A-48ED-9509-9669E700D8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492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2448C-E81E-4A9F-BA33-EFDEB694075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4BA59-61A6-4A4D-9549-5EA47E248B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7696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6BE287-D10A-409B-B9CD-BCD6D026268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8B0F95C-D43E-41E0-8568-E636D8EA774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56506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4DCBF18-E539-7036-1D02-9E125BCD2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0AC9F860-5E58-A89A-93F5-7CDF0240F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505EB5A8-F3EA-4AF5-A43F-BCFFF9885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8954D1-F2CD-ECA6-BEB4-9A14E0D7B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6F34FE3-E29A-D7A6-B891-D45486549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8CD587-0F4E-968F-941D-089E438F04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89238"/>
            <a:ext cx="2991267" cy="34009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2B122C-6151-131F-8CE6-E7F4FAAC51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8" y="3076099"/>
            <a:ext cx="2369652" cy="95411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24461AE-E3BB-DBEB-FA2A-E34FE55F8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332" y="43485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98720F9-E3A9-D3A5-4B9C-F159D36B4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223" y="5508625"/>
            <a:ext cx="252240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E040FD1-5FA8-21AC-3D20-805D3D259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5F5B538-26A6-8C6D-A877-D3BEF748A51C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C90722C-B4BB-6E9B-A082-E17408449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00B0E99-2263-26A2-1A38-4282EDF81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57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26C832EA-0E83-2D14-95E1-AF82614E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F282470B-E5FD-4881-65BA-6FE8EF5FC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03750"/>
            <a:ext cx="5940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E98969AD-E075-5CB0-278A-97E2167E2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7537" y="2352675"/>
            <a:ext cx="59705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8847A3CA-16F9-0E34-84A9-9F62D7A56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03E2A95-C825-1D4E-047E-0A51AC5A7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780" y="5580319"/>
            <a:ext cx="2662439" cy="107200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93F3BEE-47C0-6669-2F0A-EC921928D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F0F2086-3CE1-C19A-B6A3-6819A0B35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7538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8A5B80C-706A-1F2D-1273-25AFF6213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1263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Lighting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DE478AF-3B92-7404-AA1E-95BA72A0C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9828" y="2520948"/>
            <a:ext cx="545099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4B36EA4-28F1-B1BA-E0C1-A31D1221D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3004" y="3598440"/>
            <a:ext cx="5450996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Outdoor Lighting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79C7FF-8F4B-0952-7914-EC67FA9DCC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76" y="2514600"/>
            <a:ext cx="3156427" cy="374107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921E4CA-E8D7-CDE9-BDD4-DAD6818FF1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963" y="2951941"/>
            <a:ext cx="2369652" cy="954117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09DD52E-C0B0-1243-2922-FA13E0D36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746" y="4263245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726FF35-25AD-D33C-375C-F36885E6C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1" y="5508625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09959F2-DFE1-8AD5-A05E-C26A549DF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2507" y="51128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7462</TotalTime>
  <Words>235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2026-03-06T14:53:44Z</dcterms:modified>
</cp:coreProperties>
</file>