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2EA70-6F10-48DD-B2BE-2DAEE6410C5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7DAF8-8D87-475B-ABB5-FD87B83441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07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5CEA4-800C-41E5-B36C-5FA63A51C0ED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DAA53-16A6-45DE-9E7F-26DDBB5C64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610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1C685-2E53-4CE9-8524-E2A3946DEA3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406CE-C2C8-46CF-90BC-CDAEFBC9FC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98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58499-B242-4516-A30E-ECE05E48739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BB625-8426-4F57-A063-8E71F2F9AA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746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EB76A-4F5E-4BC0-911F-4A4E0FA459ED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E952-6981-4FC8-A961-677C5F0C7C1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11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25A0A-C580-4A90-B0EE-02B4986DD22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A5D6E-2735-44B7-88CC-E541D20F87E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664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95315-1DAD-403E-B45F-AD89D4F09B9B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7A683-920F-425B-ADB7-FAA16473B61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40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91B0E-3198-4D57-A05E-BAF035D300D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E2FB2-AFF8-4E73-AED4-007DBA9448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030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24666-0D91-4F8A-97D3-25FF1829966D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A9FC0-B38B-484E-BDE1-D30A3C8694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615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70A8B-455D-4335-8C4E-90DE0DC0B51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D0CB8-DF5D-4A23-8C65-F66879DE2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85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277B7-5CF3-41E3-B1D2-696C8FE48BD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FA6BC-72BE-4B42-9FB8-038C32C6B44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06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87EF38-DF6E-453B-91C2-1E62B2E1089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8395FAB-C43B-4121-88E5-300FC09AB9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1031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5BF0F5-DD8B-3869-12E3-3EA60DB3C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3355B7B-9B7B-9350-627D-F39CA481C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6B42A5-6971-E513-3BA8-2C799A3977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A281328-F35D-6243-E967-8131F5057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777" y="3200400"/>
            <a:ext cx="1951204" cy="882311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0E90B60B-B96F-B586-02BB-01DFB9A92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55150B4-406E-CF7C-276B-219293753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15E1AB7-CB21-5E27-C9FD-B9C462433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C69ABCC-767A-4A07-BCFD-823E76632DE7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ACC7DF84-80EB-8CAA-4378-9A8848401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EF5C36AF-0CCF-FF55-5564-B2DFCFBD3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B1B969CD-AB0B-60DE-0F09-50888592D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37DE9F46-C1FB-614A-55F5-E4B220665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521D7F6-AE48-1697-6677-3D1F8F5EC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A5B983-A863-8F78-085F-576FB4176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C4972B8-922E-60AE-E577-F54F3AE0B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1733CA-DFB2-59A7-D692-0099D0CF5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86FF16B-91E2-9AD9-232B-AED4CD92E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707D140-AFD4-0965-9744-A239D9D1AA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398" y="5681663"/>
            <a:ext cx="1951204" cy="88231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1EFC6AC-9966-D3E8-0087-BACF77550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3694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Painting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ADF0C28-A11F-2059-5191-ED21BADD6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075" y="2409820"/>
            <a:ext cx="5465923" cy="866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Buyers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that want to Paint their New Home: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3A12FB16-9455-9C35-0D18-805E5F490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075" y="3441135"/>
            <a:ext cx="546592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Interior Painting</a:t>
            </a:r>
            <a:endParaRPr lang="en-US" altLang="en-US" sz="8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8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Exterior Painting</a:t>
            </a:r>
            <a:endParaRPr lang="en-US" altLang="en-US" sz="8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8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Garage Painting</a:t>
            </a:r>
            <a:endParaRPr lang="en-US" altLang="en-US" sz="8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8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Outdoor Living Painting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9AD4F6E-21E7-5265-A96D-684EE93E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217" y="5393464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 Give Me Your List…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Get a Free Quote!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D31087-7C75-DEA0-769A-500F7A6DB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58E097-B7B6-A75B-7D8D-197CE72E31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852159"/>
            <a:ext cx="2235827" cy="101101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41ACA9C-3C5A-0043-E7A1-7C2C4A2A2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90491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E508ED0-EFA4-A317-C89C-DEB7BA305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7454</TotalTime>
  <Words>217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2024-04-03T13:58:04Z</dcterms:modified>
</cp:coreProperties>
</file>