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5418C2-4EB4-131C-47E0-DC21700D7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643065"/>
            <a:ext cx="3274339" cy="370693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4B487B0-2E1E-F179-2BC7-28813A102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868" y="4461577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3A5882-0CB2-EC55-D93A-7E87C13AC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868" y="565105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61DF9C-3C5F-0015-D7A0-297D23FC14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802" y="3120268"/>
            <a:ext cx="2717532" cy="9461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me Floor Covering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3088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CDEA3E-75D5-A40B-9823-EAAB19F61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61174"/>
            <a:ext cx="3352800" cy="391343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ADB880B-2E0F-F428-DE0B-0D28176D6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8019" y="5532005"/>
            <a:ext cx="266700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701D352-66CA-C2AC-5B43-4B1F1AFF3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3886200"/>
            <a:ext cx="2819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  <a:b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I have a mobile Showroom!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312D6BB-8610-B4EB-DD96-BFA56458B7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6844" y="2285487"/>
            <a:ext cx="4038600" cy="40648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Wood, Carpet, Laminate,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Vinyl and Tile Flooring!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Schedule a Free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Design Consultation!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18F879-9394-7AB0-D0A7-76E6FCE05F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834" y="2694808"/>
            <a:ext cx="2717532" cy="9461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7548</TotalTime>
  <Words>164</Words>
  <Application>Microsoft Office PowerPoint</Application>
  <PresentationFormat>On-screen Show (4:3)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974</cp:revision>
  <dcterms:created xsi:type="dcterms:W3CDTF">2015-01-05T15:32:48Z</dcterms:created>
  <dcterms:modified xsi:type="dcterms:W3CDTF">2026-10-07T13:20:09Z</dcterms:modified>
</cp:coreProperties>
</file>