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9" r:id="rId1"/>
  </p:sldMasterIdLst>
  <p:sldIdLst>
    <p:sldId id="752" r:id="rId2"/>
    <p:sldId id="750" r:id="rId3"/>
    <p:sldId id="745" r:id="rId4"/>
    <p:sldId id="751" r:id="rId5"/>
    <p:sldId id="747" r:id="rId6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990000"/>
    <a:srgbClr val="8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191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015042-2097-6EC4-D31F-2B867A444E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368595-2268-4264-9C8B-301C68658281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BD9DA5-9F0F-7E12-F5E0-412D35BDA3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9A9AAA-36C6-6F3F-0B5D-F0733D8D27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414398-DC1F-4C51-AB16-AEB84FD1F207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768352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5A1E13-D59C-4B36-2FAD-BDE8F546E7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6A37BD-364C-4566-B46F-80F21B659E77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394B8D-ADE0-3C35-1878-CF0F2DA4D0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CF8B84-9EBF-1ECA-516E-70821AEC2C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9263EB-86C7-486B-B758-E465596C4C19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060229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9A8E46-09BA-8D35-2628-E61DAB20E2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305ED8-21E6-4706-B5A4-8BDAD90FE306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7DD582-8F3F-97CA-5A72-6BD51D7375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F26D89-AA41-7454-8D85-4D61887104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44299F-C1FB-4EA4-AEF8-93AFD3849F09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904756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E0ED92-A390-7586-E605-35666E3019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E132ED-BCD7-487B-A07C-1E7EBEFF8957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FC467C-F821-540B-2573-214ED0F8B4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D93C1D-A61D-B64E-211D-CA74120DA6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81D40B-6005-474C-8AE4-774FAAF86CCC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341033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035760-D936-3347-FCA0-92024088AE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0599D3-A59A-4166-8A66-3BDB752FAD60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0DC77C-5E15-ABAE-D31C-C2F49988CB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5A4387-9362-7050-B387-88A7ECE109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7BE247-64CB-42F0-AC79-417FF3234EAA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470751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002AF07-B18D-C796-31A8-0AEE3DA0EB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255D28-06B7-4E7D-B808-D869221DCEBF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6947EA3E-5DCF-04EE-DA0E-017B97069E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F109E4A8-4E00-E61A-1939-5786D73FA4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B1BB8C-FC2F-45D7-9DB7-7CE1F01196A3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200610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6E8252E5-20DB-52DD-C071-37E861A4A0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E7DF30-C3AC-4901-8EA9-8B0414A4FC57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DEEC405F-2EAF-1617-24A5-783BA0B9F1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A30E9050-A52C-DC47-BBDF-E785D44003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CC0265-014A-43FB-9146-35D148C87815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283618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751A63CD-E2A7-C79D-AD43-375873A614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8CDB1F-7CA4-4B0C-AA44-980CCE681B4A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50856D99-6142-51CE-0A46-5D2DBD9330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32277BEF-356A-9510-2D48-C7B5BA1195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A638AA-8840-4DC4-97F2-C94A075147B6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989488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132B0077-AC73-946E-9FA1-FF2B829DB3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1EA71E-64EC-4D22-A49F-F19FDA37B29E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17703B56-364D-F9C4-1569-0B08CEAB20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1AA7F605-B696-8478-1F6B-7823B56F81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85D235-383E-46C6-9120-1721F32310E6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260256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FA8236D-EA86-EF82-AC6D-7720853483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8BB78E-5034-48BC-AC01-3A94EF139FA2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B88AE041-1B70-CBC8-E704-F45AF1E7EE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A5D0E37E-C841-EB33-8D56-4D2F3A4126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F1E3EE-A0FE-4A32-897A-D6962549E34A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601475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E593540A-3B93-5D28-6F87-0A969205EA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49499F-048F-4BD9-9078-2F512CF56E6D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E34DFCDD-41AD-CE76-C292-CA4DBB8BEC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B0803D2F-F6E1-ECC6-B734-3F01CC4873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C0F8EF-F76D-420B-91F4-C2047105AC10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028699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E915C579-F658-E1A6-A1C3-A751CDBF4B12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DB597710-11A2-CF91-E11E-037E42FA911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C61565-F511-FA88-8D56-92BFF0871D2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B108C5A2-4246-4589-A639-E0C22929AB71}" type="datetimeFigureOut">
              <a:rPr lang="en-US" smtClean="0"/>
              <a:pPr>
                <a:defRPr/>
              </a:pPr>
              <a:t>3/6/2026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242392-781B-63C5-B5B3-E2F03A1AC02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DBA12B-1034-72AD-2780-7AE4ADCAF69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FFFFFF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728ACA14-39D2-4DC1-B6D9-7E786E25DB51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7182983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50" r:id="rId1"/>
    <p:sldLayoutId id="2147483751" r:id="rId2"/>
    <p:sldLayoutId id="2147483752" r:id="rId3"/>
    <p:sldLayoutId id="2147483753" r:id="rId4"/>
    <p:sldLayoutId id="2147483754" r:id="rId5"/>
    <p:sldLayoutId id="2147483755" r:id="rId6"/>
    <p:sldLayoutId id="2147483756" r:id="rId7"/>
    <p:sldLayoutId id="2147483757" r:id="rId8"/>
    <p:sldLayoutId id="2147483758" r:id="rId9"/>
    <p:sldLayoutId id="2147483759" r:id="rId10"/>
    <p:sldLayoutId id="2147483760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Title 1">
            <a:extLst>
              <a:ext uri="{FF2B5EF4-FFF2-40B4-BE49-F238E27FC236}">
                <a16:creationId xmlns:a16="http://schemas.microsoft.com/office/drawing/2014/main" id="{E3CA33E9-DC7D-9DE5-4903-931D71E1CC9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83013" y="2789238"/>
            <a:ext cx="5360987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You can easily Edit</a:t>
            </a: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your Website name, your Name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 and Number on both sides</a:t>
            </a:r>
          </a:p>
        </p:txBody>
      </p:sp>
      <p:sp>
        <p:nvSpPr>
          <p:cNvPr id="2053" name="Title 1">
            <a:extLst>
              <a:ext uri="{FF2B5EF4-FFF2-40B4-BE49-F238E27FC236}">
                <a16:creationId xmlns:a16="http://schemas.microsoft.com/office/drawing/2014/main" id="{8A252859-3AFD-F56A-610B-CF7F1183C1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4221163"/>
            <a:ext cx="5245100" cy="823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Print both Sides of the Flier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endParaRPr lang="en-US" altLang="en-US" sz="2000" b="1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and make copies in 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Color or Black and White…</a:t>
            </a:r>
          </a:p>
        </p:txBody>
      </p:sp>
      <p:sp>
        <p:nvSpPr>
          <p:cNvPr id="2054" name="Title 1">
            <a:extLst>
              <a:ext uri="{FF2B5EF4-FFF2-40B4-BE49-F238E27FC236}">
                <a16:creationId xmlns:a16="http://schemas.microsoft.com/office/drawing/2014/main" id="{D29BEBF6-92CA-0966-A361-C6381B95DA1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73500" y="5502751"/>
            <a:ext cx="5257800" cy="78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It’s your Choice!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1977A466-4BD1-32EB-6C44-546ACA7B52B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3200" b="1" dirty="0">
                <a:latin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altLang="en-US" sz="32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Sample Flier – Builder Buyer Incentive</a:t>
            </a: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C5A283AA-C732-F8AD-7979-CEFE3AA857A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95400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The following slides are a two sided Sample Flier</a:t>
            </a:r>
          </a:p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that your Franchisees can use to get Referrals from</a:t>
            </a:r>
          </a:p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Home Builders by offering a Buyer Incentive .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ED5ED39C-9661-A179-449E-07EBF0D00C8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2789238"/>
            <a:ext cx="2783633" cy="3298711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7A733E19-D56E-6617-E4AB-584EDB1A249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0059" y="3124200"/>
            <a:ext cx="2259914" cy="798637"/>
          </a:xfrm>
          <a:prstGeom prst="rect">
            <a:avLst/>
          </a:prstGeom>
        </p:spPr>
      </p:pic>
      <p:sp>
        <p:nvSpPr>
          <p:cNvPr id="9" name="Title 1">
            <a:extLst>
              <a:ext uri="{FF2B5EF4-FFF2-40B4-BE49-F238E27FC236}">
                <a16:creationId xmlns:a16="http://schemas.microsoft.com/office/drawing/2014/main" id="{B4D13E34-8935-5B34-5C2A-C3624035779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51646" y="4260105"/>
            <a:ext cx="2770187" cy="569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Mkt Area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Name</a:t>
            </a:r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DCA35C47-BF9D-61F9-B771-6A039FDF6A2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68814" y="5327320"/>
            <a:ext cx="2522403" cy="569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>
            <a:extLst>
              <a:ext uri="{FF2B5EF4-FFF2-40B4-BE49-F238E27FC236}">
                <a16:creationId xmlns:a16="http://schemas.microsoft.com/office/drawing/2014/main" id="{5BC41C8E-1BAC-CD53-E7E1-9FBB2343658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663825"/>
            <a:ext cx="5791200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Front side of the Flier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70FB61F4-B5B7-6B71-3E11-A5EB9821D984}"/>
              </a:ext>
            </a:extLst>
          </p:cNvPr>
          <p:cNvSpPr txBox="1">
            <a:spLocks/>
          </p:cNvSpPr>
          <p:nvPr/>
        </p:nvSpPr>
        <p:spPr bwMode="auto">
          <a:xfrm>
            <a:off x="0" y="4953000"/>
            <a:ext cx="9144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3100" b="1" dirty="0">
              <a:latin typeface="+mj-lt"/>
              <a:ea typeface="+mj-ea"/>
              <a:cs typeface="+mj-cs"/>
            </a:endParaRPr>
          </a:p>
        </p:txBody>
      </p:sp>
      <p:sp>
        <p:nvSpPr>
          <p:cNvPr id="4099" name="Title 1">
            <a:extLst>
              <a:ext uri="{FF2B5EF4-FFF2-40B4-BE49-F238E27FC236}">
                <a16:creationId xmlns:a16="http://schemas.microsoft.com/office/drawing/2014/main" id="{27CF0F94-7FC1-8FA4-2003-585F7627ED8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your: </a:t>
            </a:r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www.YourWebsiteName.com/whatever</a:t>
            </a:r>
          </a:p>
        </p:txBody>
      </p:sp>
      <p:sp>
        <p:nvSpPr>
          <p:cNvPr id="4100" name="Title 1">
            <a:extLst>
              <a:ext uri="{FF2B5EF4-FFF2-40B4-BE49-F238E27FC236}">
                <a16:creationId xmlns:a16="http://schemas.microsoft.com/office/drawing/2014/main" id="{18FF4A33-0565-ABB8-6EF7-5682BE7C593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19200"/>
            <a:ext cx="91440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600" b="1">
                <a:latin typeface="Tahoma" panose="020B0604030504040204" pitchFamily="34" charset="0"/>
                <a:cs typeface="Tahoma" panose="020B0604030504040204" pitchFamily="34" charset="0"/>
              </a:rPr>
              <a:t>Real Estate Agents can use my website to</a:t>
            </a:r>
          </a:p>
          <a:p>
            <a:pPr algn="ctr" eaLnBrk="1" hangingPunct="1"/>
            <a:r>
              <a:rPr lang="en-US" altLang="en-US" sz="2600" b="1">
                <a:latin typeface="Tahoma" panose="020B0604030504040204" pitchFamily="34" charset="0"/>
                <a:cs typeface="Tahoma" panose="020B0604030504040204" pitchFamily="34" charset="0"/>
              </a:rPr>
              <a:t>Sell more New Homes from Builders!</a:t>
            </a:r>
          </a:p>
        </p:txBody>
      </p:sp>
      <p:sp>
        <p:nvSpPr>
          <p:cNvPr id="4101" name="Title 1">
            <a:extLst>
              <a:ext uri="{FF2B5EF4-FFF2-40B4-BE49-F238E27FC236}">
                <a16:creationId xmlns:a16="http://schemas.microsoft.com/office/drawing/2014/main" id="{D643DF43-0620-796C-BF28-D630A95A558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6731" y="2324810"/>
            <a:ext cx="3090862" cy="412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Agents can use it to:</a:t>
            </a:r>
          </a:p>
        </p:txBody>
      </p:sp>
      <p:sp>
        <p:nvSpPr>
          <p:cNvPr id="4102" name="Title 1">
            <a:extLst>
              <a:ext uri="{FF2B5EF4-FFF2-40B4-BE49-F238E27FC236}">
                <a16:creationId xmlns:a16="http://schemas.microsoft.com/office/drawing/2014/main" id="{4D50EEF2-9829-CBCD-5FBF-92F6DEEC4F4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17044" y="4546601"/>
            <a:ext cx="6015037" cy="722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Many Builders </a:t>
            </a:r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are Buying Down</a:t>
            </a:r>
            <a:b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 Interest Rates and Paying Closing Costs!</a:t>
            </a:r>
          </a:p>
        </p:txBody>
      </p:sp>
      <p:sp>
        <p:nvSpPr>
          <p:cNvPr id="4103" name="Title 1">
            <a:extLst>
              <a:ext uri="{FF2B5EF4-FFF2-40B4-BE49-F238E27FC236}">
                <a16:creationId xmlns:a16="http://schemas.microsoft.com/office/drawing/2014/main" id="{56E57199-5534-5662-0C5B-1A2F1B56E77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16263" y="2319338"/>
            <a:ext cx="601345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Connect directly to the Builder’s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 Communities and New Homes!</a:t>
            </a:r>
          </a:p>
        </p:txBody>
      </p:sp>
      <p:sp>
        <p:nvSpPr>
          <p:cNvPr id="4104" name="Title 1">
            <a:extLst>
              <a:ext uri="{FF2B5EF4-FFF2-40B4-BE49-F238E27FC236}">
                <a16:creationId xmlns:a16="http://schemas.microsoft.com/office/drawing/2014/main" id="{A1CD6ADE-FB32-548F-A107-220F3DF9CE7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16263" y="3369697"/>
            <a:ext cx="6013450" cy="915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Get updated Financing Incentives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on the Builder’s Inventory Homes!</a:t>
            </a:r>
          </a:p>
        </p:txBody>
      </p:sp>
      <p:pic>
        <p:nvPicPr>
          <p:cNvPr id="4108" name="Picture 5">
            <a:extLst>
              <a:ext uri="{FF2B5EF4-FFF2-40B4-BE49-F238E27FC236}">
                <a16:creationId xmlns:a16="http://schemas.microsoft.com/office/drawing/2014/main" id="{6D7BF8D3-1CCE-C1F1-FF8E-C46E250E0A5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2843213"/>
            <a:ext cx="1685925" cy="2528887"/>
          </a:xfrm>
          <a:prstGeom prst="rect">
            <a:avLst/>
          </a:prstGeom>
          <a:noFill/>
          <a:ln w="5715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itle 1">
            <a:extLst>
              <a:ext uri="{FF2B5EF4-FFF2-40B4-BE49-F238E27FC236}">
                <a16:creationId xmlns:a16="http://schemas.microsoft.com/office/drawing/2014/main" id="{7C3DF98B-CB68-43F4-9A50-C5F9DEFF3E4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5784459"/>
            <a:ext cx="2324100" cy="57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 #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243EFB6C-CCCD-A755-292F-B5B51F504A4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19800" y="5784460"/>
            <a:ext cx="2827233" cy="57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Email Address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CAC0822D-CCEC-168D-6E65-CC0430FC58F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0" y="5584826"/>
            <a:ext cx="3048000" cy="1077141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>
            <a:extLst>
              <a:ext uri="{FF2B5EF4-FFF2-40B4-BE49-F238E27FC236}">
                <a16:creationId xmlns:a16="http://schemas.microsoft.com/office/drawing/2014/main" id="{942EC919-B150-6C86-CA62-C83F8376922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663825"/>
            <a:ext cx="5791200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Back side of the Flier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>
            <a:extLst>
              <a:ext uri="{FF2B5EF4-FFF2-40B4-BE49-F238E27FC236}">
                <a16:creationId xmlns:a16="http://schemas.microsoft.com/office/drawing/2014/main" id="{F9D0460F-B20C-5080-440E-262CB62AE89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186034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600" b="1" dirty="0">
                <a:latin typeface="Tahoma" panose="020B0604030504040204" pitchFamily="34" charset="0"/>
                <a:cs typeface="Tahoma" panose="020B0604030504040204" pitchFamily="34" charset="0"/>
              </a:rPr>
              <a:t>All I ask in Return</a:t>
            </a:r>
          </a:p>
          <a:p>
            <a:pPr algn="ctr" eaLnBrk="1" hangingPunct="1"/>
            <a:r>
              <a:rPr lang="en-US" altLang="en-US" sz="2600" b="1" dirty="0">
                <a:latin typeface="Tahoma" panose="020B0604030504040204" pitchFamily="34" charset="0"/>
                <a:cs typeface="Tahoma" panose="020B0604030504040204" pitchFamily="34" charset="0"/>
              </a:rPr>
              <a:t>is that you Refer me some Business!</a:t>
            </a:r>
          </a:p>
        </p:txBody>
      </p:sp>
      <p:sp>
        <p:nvSpPr>
          <p:cNvPr id="6152" name="Title 1">
            <a:extLst>
              <a:ext uri="{FF2B5EF4-FFF2-40B4-BE49-F238E27FC236}">
                <a16:creationId xmlns:a16="http://schemas.microsoft.com/office/drawing/2014/main" id="{66959479-041F-9681-24E0-549D36586D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your: </a:t>
            </a:r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www.YourWebsiteName.com/whatever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54C388FE-2B4E-BF51-94E9-32150A5B600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7393" y="4782344"/>
            <a:ext cx="2819400" cy="421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Email Address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59026962-C598-F301-C0FD-7E87E2BC6F5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50770" y="2374998"/>
            <a:ext cx="5593227" cy="26957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If you have any</a:t>
            </a: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 Inventory Homes</a:t>
            </a:r>
            <a:b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that need an Extra Buyer Incentive…</a:t>
            </a:r>
          </a:p>
          <a:p>
            <a:pPr algn="ctr" eaLnBrk="1" hangingPunct="1"/>
            <a:endParaRPr lang="en-US" altLang="en-US" b="1" dirty="0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endParaRPr lang="en-US" altLang="en-US" b="1" dirty="0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we can provide a Free</a:t>
            </a: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Custom Concrete Coating Package</a:t>
            </a: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as part of the Sale for your Buyers!</a:t>
            </a:r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6DEE3730-8E07-0952-38B7-88879634C66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14567" y="5211972"/>
            <a:ext cx="4465638" cy="1142791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txBody>
          <a:bodyPr anchor="ctr"/>
          <a:lstStyle>
            <a:lvl1pPr marL="342900" indent="-3429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indent="0"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Let’s Talk…</a:t>
            </a:r>
          </a:p>
          <a:p>
            <a:pPr marL="0" indent="0"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 We could work up a Proposal and include it in the Sales price for You!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9E702C3B-FD3B-A981-B7F5-3239B3ACD76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7393" y="2700097"/>
            <a:ext cx="3084007" cy="3654666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9584F4FE-E274-BD0E-0D0D-802C7872D4B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0" y="3020942"/>
            <a:ext cx="2259914" cy="798637"/>
          </a:xfrm>
          <a:prstGeom prst="rect">
            <a:avLst/>
          </a:prstGeom>
        </p:spPr>
      </p:pic>
      <p:sp>
        <p:nvSpPr>
          <p:cNvPr id="5" name="Title 1">
            <a:extLst>
              <a:ext uri="{FF2B5EF4-FFF2-40B4-BE49-F238E27FC236}">
                <a16:creationId xmlns:a16="http://schemas.microsoft.com/office/drawing/2014/main" id="{8EC19FB6-3BF2-EE3E-EE92-17F9005A3DC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4302" y="4239510"/>
            <a:ext cx="2770187" cy="569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Mkt Area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Name</a:t>
            </a: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8C089A92-2AD0-AFB0-9082-CF5028E8043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8193" y="5651247"/>
            <a:ext cx="2522403" cy="421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Freshcoat Saratoga Springs Presentation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eshcoat Saratoga Springs Presentation" id="{D195A341-2248-4055-8056-4FA369DE4C60}" vid="{097E6D97-8E88-4FFB-9BD6-0B078AFBE9B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Freshcoat Saratoga Springs Presentation</Template>
  <TotalTime>7460</TotalTime>
  <Words>242</Words>
  <Application>Microsoft Office PowerPoint</Application>
  <PresentationFormat>On-screen Show (4:3)</PresentationFormat>
  <Paragraphs>43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Tahoma</vt:lpstr>
      <vt:lpstr>Freshcoat Saratoga Springs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david Townsend</dc:creator>
  <cp:lastModifiedBy>David Townsend</cp:lastModifiedBy>
  <cp:revision>968</cp:revision>
  <dcterms:created xsi:type="dcterms:W3CDTF">2015-01-05T15:32:48Z</dcterms:created>
  <dcterms:modified xsi:type="dcterms:W3CDTF">2026-03-06T15:14:45Z</dcterms:modified>
</cp:coreProperties>
</file>