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92AA3-8FCF-4A73-A589-F99AFE747E0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EDD43-C4C0-4838-98A4-518B6D2F0EA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574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B93FA-C675-4AB9-BDF1-D145B3515B2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E1DCE-53F6-4F5F-8680-60500949C7B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5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67BA4-B7FD-4389-8B35-C0D36D89E3D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19E7A-55B2-4BBF-AC0D-62F3BA33637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627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E260C-1B39-4467-A457-ED2F0B4C8B9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9BB97-B67B-44E0-A637-7CFAF93D5B5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84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AD0EA-A1B5-4234-B482-8ADD883404B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ED522-04DC-43F2-BBF9-6AED11351B5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43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A0E67-1971-4509-B389-03A9027B76E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7E454-B690-4DE1-ABE4-5ECDFC770FE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018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127C4-7937-4D32-8441-50464D3099A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B7F74-1045-403C-AF05-9529B50D7A4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15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A2FD8-117F-4630-BF27-1C276644C270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54A22-4B3C-49E2-9A66-36DB9A172D8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66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0A69A-3108-4345-A609-4F80A597457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FFDE0-9890-43A2-8CD6-2B947C8D43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3365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C4DDC-1254-49B9-A933-0991C8988CC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13825-C39A-48ED-9509-9669E700D8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92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448C-E81E-4A9F-BA33-EFDEB694075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4BA59-61A6-4A4D-9549-5EA47E248B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769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96BE287-D10A-409B-B9CD-BCD6D026268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B0F95C-D43E-41E0-8568-E636D8EA774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6506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4DCBF18-E539-7036-1D02-9E125BCD2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0AC9F860-5E58-A89A-93F5-7CDF0240F4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505EB5A8-F3EA-4AF5-A43F-BCFFF9885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832933-B150-24D4-A1D3-9DAAA27A2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312E18A-463A-44C6-50CA-9AB981854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D86C07-26F0-4594-4AC4-36BD8891ED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78923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4C75C7-2473-E880-FA54-B9C6FFE511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598" y="3076099"/>
            <a:ext cx="2369652" cy="954117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DB737EA-3A9F-59FF-30F1-D5F60EDB9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0332" y="43485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8711321-9184-4A5B-ED15-B441E2CEB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223" y="5508625"/>
            <a:ext cx="252240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E040FD1-5FA8-21AC-3D20-805D3D259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5F5B538-26A6-8C6D-A877-D3BEF748A51C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EC90722C-B4BB-6E9B-A082-E17408449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00B0E99-2263-26A2-1A38-4282EDF8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57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26C832EA-0E83-2D14-95E1-AF82614E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F282470B-E5FD-4881-65BA-6FE8EF5FC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03750"/>
            <a:ext cx="59404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E98969AD-E075-5CB0-278A-97E2167E2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7" y="2352675"/>
            <a:ext cx="597058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8847A3CA-16F9-0E34-84A9-9F62D7A56D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03E2A95-C825-1D4E-047E-0A51AC5A7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780" y="5580319"/>
            <a:ext cx="2662439" cy="107200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93F3BEE-47C0-6669-2F0A-EC921928D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F0F2086-3CE1-C19A-B6A3-6819A0B35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CE3628F-023C-F564-A0EB-1FCE297CB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8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C8A5B80C-706A-1F2D-1273-25AFF6213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DD4168E-BD9A-BF78-0772-2A45CF65D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1263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Lighting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FFDBA6A1-A348-490F-149E-50E31FDEA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B73E52-CEA9-AF68-B756-C17FE1249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157" y="51128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Free Proposal for You!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7EEB4A8-A902-FCAF-D829-5AC061D5F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5464" y="2449884"/>
            <a:ext cx="545853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6AEFABC0-4A64-F8D9-3A2D-E61002E86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3003" y="3552367"/>
            <a:ext cx="5458536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Outdoor Lighting Features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F7A2A5-7E1C-AF47-6B04-42DF642858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576" y="2514600"/>
            <a:ext cx="3156427" cy="37410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5CD9E9C-DF41-2E46-4720-06EC52381E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963" y="2951941"/>
            <a:ext cx="2369652" cy="95411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F4F6707-FDBD-DDE3-0EE1-B4537D270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746" y="426324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C65FE12-4454-9B68-6016-83738DC271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1" y="5508625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7461</TotalTime>
  <Words>229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964</cp:revision>
  <dcterms:created xsi:type="dcterms:W3CDTF">2015-01-05T15:32:48Z</dcterms:created>
  <dcterms:modified xsi:type="dcterms:W3CDTF">2024-04-02T04:53:44Z</dcterms:modified>
</cp:coreProperties>
</file>