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2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EC6A2-951D-401F-AD98-4D6DC88636F0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0A862-9F86-4B2F-8106-6AFF7F06245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5921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43166-7F82-44D2-BDB3-F2FEB29876D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69711-D8C7-4FE2-80B6-91F24258FBF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9594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13CA7-3AB6-4719-A837-FB2951AE8AF1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44A40-39BB-4758-988F-96D24573ADF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0353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E2D61-DC4A-414A-969C-B2FAA44692E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8C755-F607-4839-97F8-9E2024A1249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0141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358B5-634E-4DDD-9A82-B0BA28C5178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BAA39-1007-4633-86AF-28A6DECE358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472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3EE3A-7B9F-499B-B806-BEF8B0327DC8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08AAE-FA0B-4EEA-9D07-ACCED1DD3FF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9175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2AB48-7A73-459A-A765-5BB5EF112AC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DF470-0E9A-4186-8398-267A54B36E2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5881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78CD1-8ADB-4612-9D0A-56D82BC7774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FF3C8-DD94-4D82-8177-B94A25DC83A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0752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06326-2A44-4E7D-9388-DAC42BDBE771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6B7E4-0184-4AF6-8D4F-E67288FF82B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2737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7B755-A937-4035-B9D9-962C868E5358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75D3B-5028-42C9-93A9-518DE8BAB57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4854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257C2-500D-48A4-8C69-4632437C98D9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A60C9-4089-49A1-9489-C86D23E6341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1736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07B4969-C1F3-438C-BDCC-AAAFD592F51E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A22AF56-C542-4BF8-B3F6-2A1FD04E0B1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27029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B46CF2-6233-49C3-509F-2788D96D83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New Home Buyer Referrals from the Builder’s Sales Reps.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958DBD1-78CA-1485-CD26-A76B68BD38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Sales Reps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9E8C4F6-DB48-58A2-2F03-7D65CDCC56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197" y="2746541"/>
            <a:ext cx="2991267" cy="34009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3F8951E-E91A-7328-77CA-5D0C09BEE1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29" y="2995742"/>
            <a:ext cx="2362200" cy="11430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5731C737-6318-E3C1-53D8-60FB8DDE40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736" y="4330912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432434D-2398-C921-AB84-3FABC94A57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629" y="5404062"/>
            <a:ext cx="2438400" cy="569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DA1F6196-B94A-C805-636E-43036B7D8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4DD4D9EA-70E0-E3DE-C3D1-01D598E56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F27EEFEB-8ED8-6322-8307-479850FBA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2B971F90-C62D-3A2A-98B2-2A6C8CA050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97C830AE-F84D-61CE-EC38-2365D7995E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CEDC2ABA-6479-DABE-662A-2C5FC13737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CCD839F3-E9F3-00F7-E917-F11173E4D1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6D756B7F-9363-6992-3C7C-18732FB27D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0B3FFDA-38D5-D717-49B6-C55D1D2A75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0900" y="5463984"/>
            <a:ext cx="2362200" cy="1215629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57DECF37-39F8-F0F4-D3D9-1396A7B5BE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F3F962F-CCC1-0DA8-6DC9-131D1EDEA0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536B868-C8CF-0B87-AA52-5233EB92C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00768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Handyman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96729F77-9D0D-568D-A5AB-DC22E771B7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0281" y="3939818"/>
            <a:ext cx="5385884" cy="1195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New Home Buyers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who need Handyman Services…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815A3DF0-A2CE-88CC-E6C8-37704A10D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799" y="2797074"/>
            <a:ext cx="5378848" cy="914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Home Repairs or Maintenance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Interior or Exterior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4FEDA7-CA37-0B4C-FA23-9CF5102E89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3964" y="5420518"/>
            <a:ext cx="4618036" cy="96996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endParaRPr lang="en-US" altLang="en-US" sz="23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86A2E36-63A6-27F7-D27A-7C5CD72D58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2103" y="5470146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Give Us Your Punch List…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a Free Estimate!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BF24484-0218-5BAB-0020-4D86D745B3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117" y="2644775"/>
            <a:ext cx="3209684" cy="377110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C3BD246-00E4-D949-0B16-DEA3B3C8A8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857" y="2990259"/>
            <a:ext cx="2362200" cy="11430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89C0CDBA-B556-A2FA-7C05-A52F4E2BEA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863" y="4415834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BD7722FC-5A4F-75E8-CA95-97008E813A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562600"/>
            <a:ext cx="2551959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7476</TotalTime>
  <Words>214</Words>
  <Application>Microsoft Office PowerPoint</Application>
  <PresentationFormat>On-screen Show (4:3)</PresentationFormat>
  <Paragraphs>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968</cp:revision>
  <dcterms:created xsi:type="dcterms:W3CDTF">2015-01-05T15:32:48Z</dcterms:created>
  <dcterms:modified xsi:type="dcterms:W3CDTF">2026-03-06T13:53:41Z</dcterms:modified>
</cp:coreProperties>
</file>