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54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F956-B3ED-4FAB-8506-5523389D05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51F98-772F-45DB-A044-A87B708542B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774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6A3B5-45DE-4F18-800A-B821EFCCC3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2A9E1-4019-4C21-BE3F-C06F5474AC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669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BDAE21-665E-4405-BBA3-150A56E08C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DEFEF-E111-4FC8-8402-4801641319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1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88D4A-F372-4A2B-93E3-9096240901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1326-D5A5-47F1-A3D0-85C10F6EC7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EAF4-01E6-4EE7-A435-A2C6F71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E2938-009E-41DD-AA09-B4753D1F60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141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FF29C-17DB-47F9-B571-62AB76681D7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50EF6-0ED0-4D30-BDBE-B20485CEF2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1140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192B0-C1D0-4E9B-976E-B6BE79994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F7CA2-B7B1-4087-AF77-FC8879C8A14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535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3D664-C65B-4DD5-B7FC-37910E22BEB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F501B-AEA7-454C-B1F7-9BEC98BC1D4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43B40-A3BB-4AC4-B2B9-0FB0C6408F1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C770-7052-4EC4-90B9-BFB48D7132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11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D4215-9413-45F4-9088-160DE1938A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C588D-32EE-41EF-92D3-CFB1E9BA7D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9597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9B9C1-B7EE-4BF8-898D-FA9E8A9454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FE62BE-AB1F-4843-8129-EF8FC92326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8141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BF81AE-95DF-4AA6-89E1-9F06C670BE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3AF4FC6-17CB-4C2F-B4D0-AE9EA8C2F7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83279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6943F2B-02EE-4482-2133-832BAD5B5E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C514452-F3D3-657E-ECF7-53251B307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A6958F-ABB0-35D7-AE48-2B3E9E4ED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463" y="2709614"/>
            <a:ext cx="2953162" cy="35723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7055573-1570-A37A-3F87-8A8AE4D17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544" y="4518820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388A3F-572A-2D2C-3522-E85F88F8B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944" y="55435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6473721-136A-6D2E-309B-C98C99AD7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178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A8E1F9-2CF9-56DF-5713-A89F262972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788" y="5584939"/>
            <a:ext cx="1814649" cy="9737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105DBDB-C9A7-6B5A-DF62-4EB34EBA5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Home Insulation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289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85F81-A912-C46D-4F31-F82060B81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492" y="2590800"/>
            <a:ext cx="3128914" cy="37849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C7BDCB3-E680-228E-57FB-6C4D6DF461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2449" y="4582007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691BE32-C58C-E9F9-F954-01E349E4D2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884" y="554446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299604-C008-C99C-C9F0-917FEACDE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Home Insulation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Homes…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Quality Installation/Licensed &amp; Insured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Experience with Large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Brand Name Products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7507</TotalTime>
  <Words>216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2026-10-07T07:40:40Z</dcterms:modified>
</cp:coreProperties>
</file>