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F956-B3ED-4FAB-8506-5523389D052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51F98-772F-45DB-A044-A87B708542B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7743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D4215-9413-45F4-9088-160DE1938AAF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C588D-32EE-41EF-92D3-CFB1E9BA7D9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597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9B9C1-B7EE-4BF8-898D-FA9E8A94547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62BE-AB1F-4843-8129-EF8FC92326A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814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6A3B5-45DE-4F18-800A-B821EFCCC39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2A9E1-4019-4C21-BE3F-C06F5474AC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166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DAE21-665E-4405-BBA3-150A56E08C8C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DEFEF-E111-4FC8-8402-4801641319E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1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88D4A-F372-4A2B-93E3-90962409017B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11326-D5A5-47F1-A3D0-85C10F6EC7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1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BEAF4-01E6-4EE7-A435-A2C6F716E7E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E2938-009E-41DD-AA09-B4753D1F60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514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FF29C-17DB-47F9-B571-62AB76681D76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0EF6-0ED0-4D30-BDBE-B20485CEF27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1140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3192B0-C1D0-4E9B-976E-B6BE799941F5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AF7CA2-B7B1-4087-AF77-FC8879C8A14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35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3D664-C65B-4DD5-B7FC-37910E22BEB3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F501B-AEA7-454C-B1F7-9BEC98BC1D4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3384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43B40-A3BB-4AC4-B2B9-0FB0C6408F12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EC770-7052-4EC4-90B9-BFB48D7132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0117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BF81AE-95DF-4AA6-89E1-9F06C670BEF4}" type="datetimeFigureOut">
              <a:rPr lang="en-US" smtClean="0"/>
              <a:pPr>
                <a:defRPr/>
              </a:pPr>
              <a:t>10/28/2024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AF4FC6-17CB-4C2F-B4D0-AE9EA8C2F7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3279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BA420870-BA2D-E4F0-DD03-48DA4CA2A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1993498E-B8AC-7DD6-AB81-E8BA9DBC2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8DB58F0-5D8B-F749-E625-FC0494ECE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153A267-98C4-9D04-92AB-EAC28DB7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Improve “Showing”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829149A-8775-EE71-A8CD-1E7D3ADE6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two-sided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improve the “Showing” experience of a Real Estate Agent’s listings.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24DBE-0753-2932-6044-A13EE5DFD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665815"/>
            <a:ext cx="2981741" cy="348663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BAECEBE8-73E9-BAA6-23E2-B92220D57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0370" y="4252913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18C43F1-058D-171D-1232-22113EA39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2770" y="5410271"/>
            <a:ext cx="23622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6473721-136A-6D2E-309B-C98C99AD7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16CAF48-C52E-B475-8CF5-1873A7B596BD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830FA388-DC8D-65B0-C1FB-CFF610706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C5E8177-EA24-9FEB-CB54-8FDEFFB37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79AFD320-992B-0FF5-F363-73A0D3844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B1188E97-CF25-AA2C-15F2-B09A15836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3" y="4649788"/>
            <a:ext cx="587851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B48C1ED9-363D-4197-D119-13224FF1F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2352675"/>
            <a:ext cx="594106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F6FFFE78-3F92-396B-1A1C-40EE9DE83D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3A05D1F-BB1D-5271-ABDB-9E444FA19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5BAA38-927C-25AB-EAD9-D2F79D7BB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3F101A-B4A1-D576-4F99-DD1CC1C18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065" y="3401219"/>
            <a:ext cx="595630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099DA3-09BC-5520-D0C4-95A15D84DF89}"/>
              </a:ext>
            </a:extLst>
          </p:cNvPr>
          <p:cNvSpPr/>
          <p:nvPr/>
        </p:nvSpPr>
        <p:spPr>
          <a:xfrm>
            <a:off x="3429000" y="5638800"/>
            <a:ext cx="2743200" cy="9906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86673D6-DEC7-AACF-0AF0-AEAEB0CC75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5761050"/>
            <a:ext cx="2260600" cy="79520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105DBDB-C9A7-6B5A-DF62-4EB34EBA5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13D904DE-99BC-3FF8-9081-CD7BBE676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6141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Mosquito Shield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11D2340-DED8-695A-EBDE-0EC3BEEF5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A183DEB-15B9-27CA-DD17-8E97AFC2E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14096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30BC51B-EF7C-7663-ED95-AEAA33CC4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5562600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057005E-4474-A287-5718-41CAE8ABE7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5301" y="2520155"/>
            <a:ext cx="5449426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F3C5F57-D40B-CFC3-1221-DC13A549D6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7195" y="5232986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Free Proposal for You!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CDF7735-9F2C-91CD-7272-B1D0902B6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3186" y="3643150"/>
            <a:ext cx="5480591" cy="1199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Mosquito, Tick or Pest Control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to improve the “Showing” Experience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of your Listings…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80303C3-E78D-BD1C-1004-35D090528D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384" y="2517305"/>
            <a:ext cx="3259552" cy="385580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6BDE7F5D-39BD-7B49-3D58-732B51985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669" y="4391636"/>
            <a:ext cx="26670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22834B-B486-0C05-3446-01DA36085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1961" y="5558637"/>
            <a:ext cx="2574130" cy="645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7469</TotalTime>
  <Words>231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971</cp:revision>
  <dcterms:created xsi:type="dcterms:W3CDTF">2015-01-05T15:32:48Z</dcterms:created>
  <dcterms:modified xsi:type="dcterms:W3CDTF">2024-10-29T01:56:36Z</dcterms:modified>
</cp:coreProperties>
</file>